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handoutMasterIdLst>
    <p:handoutMasterId r:id="rId23"/>
  </p:handoutMasterIdLst>
  <p:sldIdLst>
    <p:sldId id="256" r:id="rId3"/>
    <p:sldId id="262" r:id="rId4"/>
    <p:sldId id="263" r:id="rId5"/>
    <p:sldId id="277" r:id="rId6"/>
    <p:sldId id="279" r:id="rId7"/>
    <p:sldId id="257" r:id="rId8"/>
    <p:sldId id="258" r:id="rId9"/>
    <p:sldId id="297" r:id="rId10"/>
    <p:sldId id="298" r:id="rId11"/>
    <p:sldId id="300" r:id="rId12"/>
    <p:sldId id="301" r:id="rId13"/>
    <p:sldId id="302" r:id="rId14"/>
    <p:sldId id="294" r:id="rId15"/>
    <p:sldId id="303" r:id="rId16"/>
    <p:sldId id="304" r:id="rId17"/>
    <p:sldId id="305" r:id="rId18"/>
    <p:sldId id="306" r:id="rId19"/>
    <p:sldId id="292" r:id="rId20"/>
    <p:sldId id="273" r:id="rId21"/>
  </p:sldIdLst>
  <p:sldSz cx="12192000" cy="6858000"/>
  <p:notesSz cx="6858000" cy="9144000"/>
  <p:embeddedFontLst>
    <p:embeddedFont>
      <p:font typeface="汉仪雅酷黑 45W" panose="020B0404020202020204" pitchFamily="34" charset="-122"/>
      <p:regular r:id="rId27"/>
    </p:embeddedFont>
    <p:embeddedFont>
      <p:font typeface="思源黑体 CN Medium" panose="020B0600000000000000" charset="-122"/>
      <p:regular r:id="rId28"/>
    </p:embeddedFont>
    <p:embeddedFont>
      <p:font typeface="思源黑体 CN Bold" panose="020B0800000000000000" charset="-122"/>
      <p:bold r:id="rId29"/>
    </p:embeddedFont>
    <p:embeddedFont>
      <p:font typeface="思源黑体 CN Regular" panose="020B0500000000000000" charset="-122"/>
      <p:regular r:id="rId30"/>
    </p:embeddedFont>
    <p:embeddedFont>
      <p:font typeface="思源黑体 CN Normal" panose="020B0400000000000000" charset="-122"/>
      <p:regular r:id="rId31"/>
    </p:embeddedFont>
    <p:embeddedFont>
      <p:font typeface="思源宋体 CN Heavy" panose="02020900000000000000" charset="-122"/>
      <p:bold r:id="rId32"/>
    </p:embeddedFont>
    <p:embeddedFont>
      <p:font typeface="等线" panose="02010600030101010101" charset="-122"/>
      <p:regular r:id="rId33"/>
    </p:embeddedFont>
    <p:embeddedFont>
      <p:font typeface="Calibri" panose="020F0502020204030204" charset="0"/>
      <p:regular r:id="rId34"/>
      <p:bold r:id="rId35"/>
      <p:italic r:id="rId36"/>
      <p:boldItalic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C08"/>
    <a:srgbClr val="ED7D31"/>
    <a:srgbClr val="FEBB5A"/>
    <a:srgbClr val="FFD4A0"/>
    <a:srgbClr val="EFC687"/>
    <a:srgbClr val="BC4DA6"/>
    <a:srgbClr val="5C50D6"/>
    <a:srgbClr val="3D50D9"/>
    <a:srgbClr val="2050DC"/>
    <a:srgbClr val="D67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p:scale>
          <a:sx n="100" d="100"/>
          <a:sy n="100" d="100"/>
        </p:scale>
        <p:origin x="25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177.xml"/><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0ADBE-A79B-4B4C-A5DA-95495B1105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06902-474D-4C6D-9A3C-9568079FC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flipH="1">
            <a:off x="6225166" y="-15874"/>
            <a:ext cx="5966834" cy="1788603"/>
          </a:xfrm>
          <a:custGeom>
            <a:avLst/>
            <a:gdLst>
              <a:gd name="connsiteX0" fmla="*/ 5966834 w 5966834"/>
              <a:gd name="connsiteY0" fmla="*/ 0 h 1788603"/>
              <a:gd name="connsiteX1" fmla="*/ 0 w 5966834"/>
              <a:gd name="connsiteY1" fmla="*/ 0 h 1788603"/>
              <a:gd name="connsiteX2" fmla="*/ 0 w 5966834"/>
              <a:gd name="connsiteY2" fmla="*/ 1598512 h 1788603"/>
              <a:gd name="connsiteX3" fmla="*/ 64399 w 5966834"/>
              <a:gd name="connsiteY3" fmla="*/ 1575097 h 1788603"/>
              <a:gd name="connsiteX4" fmla="*/ 812800 w 5966834"/>
              <a:gd name="connsiteY4" fmla="*/ 1390650 h 1788603"/>
              <a:gd name="connsiteX5" fmla="*/ 4533900 w 5966834"/>
              <a:gd name="connsiteY5" fmla="*/ 1733550 h 1788603"/>
              <a:gd name="connsiteX6" fmla="*/ 5936159 w 5966834"/>
              <a:gd name="connsiteY6" fmla="*/ 47708 h 1788603"/>
              <a:gd name="connsiteX7" fmla="*/ 5966834 w 5966834"/>
              <a:gd name="connsiteY7" fmla="*/ 0 h 178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834" h="1788603">
                <a:moveTo>
                  <a:pt x="5966834" y="0"/>
                </a:moveTo>
                <a:lnTo>
                  <a:pt x="0" y="0"/>
                </a:lnTo>
                <a:lnTo>
                  <a:pt x="0" y="1598512"/>
                </a:lnTo>
                <a:lnTo>
                  <a:pt x="64399" y="1575097"/>
                </a:lnTo>
                <a:cubicBezTo>
                  <a:pt x="320526" y="1487866"/>
                  <a:pt x="571500" y="1421606"/>
                  <a:pt x="812800" y="1390650"/>
                </a:cubicBezTo>
                <a:cubicBezTo>
                  <a:pt x="2099733" y="1225550"/>
                  <a:pt x="3653367" y="1996058"/>
                  <a:pt x="4533900" y="1733550"/>
                </a:cubicBezTo>
                <a:cubicBezTo>
                  <a:pt x="5304367" y="1503856"/>
                  <a:pt x="5578938" y="635592"/>
                  <a:pt x="5936159" y="47708"/>
                </a:cubicBezTo>
                <a:lnTo>
                  <a:pt x="5966834" y="0"/>
                </a:lnTo>
                <a:close/>
              </a:path>
            </a:pathLst>
          </a:custGeom>
          <a:gradFill flip="none" rotWithShape="1">
            <a:gsLst>
              <a:gs pos="0">
                <a:schemeClr val="bg1">
                  <a:lumMod val="95000"/>
                  <a:alpha val="23000"/>
                </a:schemeClr>
              </a:gs>
              <a:gs pos="100000">
                <a:schemeClr val="bg1">
                  <a:lumMod val="85000"/>
                  <a:alpha val="5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3" name="文本占位符 2"/>
          <p:cNvSpPr>
            <a:spLocks noGrp="1"/>
          </p:cNvSpPr>
          <p:nvPr>
            <p:ph type="body" idx="1"/>
          </p:nvPr>
        </p:nvSpPr>
        <p:spPr>
          <a:xfrm>
            <a:off x="838200" y="1825625"/>
            <a:ext cx="10515600" cy="4351338"/>
          </a:xfrm>
          <a:prstGeom prst="rect">
            <a:avLst/>
          </a:prstGeom>
          <a:ln>
            <a:noFill/>
          </a:ln>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a:ln>
            <a:noFill/>
          </a:ln>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a:ln>
            <a:noFill/>
          </a:ln>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
        <p:nvSpPr>
          <p:cNvPr id="7" name="任意多边形: 形状 6"/>
          <p:cNvSpPr/>
          <p:nvPr userDrawn="1"/>
        </p:nvSpPr>
        <p:spPr>
          <a:xfrm flipH="1">
            <a:off x="1" y="0"/>
            <a:ext cx="1162051" cy="5986843"/>
          </a:xfrm>
          <a:custGeom>
            <a:avLst/>
            <a:gdLst>
              <a:gd name="connsiteX0" fmla="*/ 1162051 w 1162051"/>
              <a:gd name="connsiteY0" fmla="*/ 0 h 5986843"/>
              <a:gd name="connsiteX1" fmla="*/ 1125639 w 1162051"/>
              <a:gd name="connsiteY1" fmla="*/ 0 h 5986843"/>
              <a:gd name="connsiteX2" fmla="*/ 1055364 w 1162051"/>
              <a:gd name="connsiteY2" fmla="*/ 193278 h 5986843"/>
              <a:gd name="connsiteX3" fmla="*/ 1 w 1162051"/>
              <a:gd name="connsiteY3" fmla="*/ 3187700 h 5986843"/>
              <a:gd name="connsiteX4" fmla="*/ 1020675 w 1162051"/>
              <a:gd name="connsiteY4" fmla="*/ 5879095 h 5986843"/>
              <a:gd name="connsiteX5" fmla="*/ 1162051 w 1162051"/>
              <a:gd name="connsiteY5" fmla="*/ 5986843 h 5986843"/>
              <a:gd name="connsiteX6" fmla="*/ 1162051 w 1162051"/>
              <a:gd name="connsiteY6" fmla="*/ 0 h 59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051" h="5986843">
                <a:moveTo>
                  <a:pt x="1162051" y="0"/>
                </a:moveTo>
                <a:lnTo>
                  <a:pt x="1125639" y="0"/>
                </a:lnTo>
                <a:lnTo>
                  <a:pt x="1055364" y="193278"/>
                </a:lnTo>
                <a:cubicBezTo>
                  <a:pt x="656890" y="1229519"/>
                  <a:pt x="-671" y="2324100"/>
                  <a:pt x="1" y="3187700"/>
                </a:cubicBezTo>
                <a:cubicBezTo>
                  <a:pt x="785" y="4195234"/>
                  <a:pt x="330049" y="5295139"/>
                  <a:pt x="1020675" y="5879095"/>
                </a:cubicBezTo>
                <a:lnTo>
                  <a:pt x="1162051" y="5986843"/>
                </a:lnTo>
                <a:lnTo>
                  <a:pt x="1162051" y="0"/>
                </a:lnTo>
                <a:close/>
              </a:path>
            </a:pathLst>
          </a:custGeom>
          <a:gradFill flip="none" rotWithShape="1">
            <a:gsLst>
              <a:gs pos="0">
                <a:schemeClr val="bg1">
                  <a:lumMod val="95000"/>
                  <a:alpha val="53000"/>
                </a:schemeClr>
              </a:gs>
              <a:gs pos="100000">
                <a:schemeClr val="bg2">
                  <a:alpha val="38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9" name="任意多边形: 形状 8"/>
          <p:cNvSpPr/>
          <p:nvPr userDrawn="1"/>
        </p:nvSpPr>
        <p:spPr>
          <a:xfrm flipH="1">
            <a:off x="2515714" y="4610100"/>
            <a:ext cx="9676287" cy="2247901"/>
          </a:xfrm>
          <a:custGeom>
            <a:avLst/>
            <a:gdLst>
              <a:gd name="connsiteX0" fmla="*/ 787400 w 9676287"/>
              <a:gd name="connsiteY0" fmla="*/ 1 h 2247901"/>
              <a:gd name="connsiteX1" fmla="*/ 132961 w 9676287"/>
              <a:gd name="connsiteY1" fmla="*/ 46078 h 2247901"/>
              <a:gd name="connsiteX2" fmla="*/ 0 w 9676287"/>
              <a:gd name="connsiteY2" fmla="*/ 67957 h 2247901"/>
              <a:gd name="connsiteX3" fmla="*/ 0 w 9676287"/>
              <a:gd name="connsiteY3" fmla="*/ 2247901 h 2247901"/>
              <a:gd name="connsiteX4" fmla="*/ 9676287 w 9676287"/>
              <a:gd name="connsiteY4" fmla="*/ 2247901 h 2247901"/>
              <a:gd name="connsiteX5" fmla="*/ 9611816 w 9676287"/>
              <a:gd name="connsiteY5" fmla="*/ 2125311 h 2247901"/>
              <a:gd name="connsiteX6" fmla="*/ 8509000 w 9676287"/>
              <a:gd name="connsiteY6" fmla="*/ 990601 h 2247901"/>
              <a:gd name="connsiteX7" fmla="*/ 4787900 w 9676287"/>
              <a:gd name="connsiteY7" fmla="*/ 1333501 h 2247901"/>
              <a:gd name="connsiteX8" fmla="*/ 787400 w 9676287"/>
              <a:gd name="connsiteY8" fmla="*/ 1 h 224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6287" h="2247901">
                <a:moveTo>
                  <a:pt x="787400" y="1"/>
                </a:moveTo>
                <a:cubicBezTo>
                  <a:pt x="571500" y="169"/>
                  <a:pt x="351358" y="15421"/>
                  <a:pt x="132961" y="46078"/>
                </a:cubicBezTo>
                <a:lnTo>
                  <a:pt x="0" y="67957"/>
                </a:lnTo>
                <a:lnTo>
                  <a:pt x="0" y="2247901"/>
                </a:lnTo>
                <a:lnTo>
                  <a:pt x="9676287" y="2247901"/>
                </a:lnTo>
                <a:lnTo>
                  <a:pt x="9611816" y="2125311"/>
                </a:lnTo>
                <a:cubicBezTo>
                  <a:pt x="9356659" y="1644537"/>
                  <a:pt x="9059333" y="1154669"/>
                  <a:pt x="8509000" y="990601"/>
                </a:cubicBezTo>
                <a:cubicBezTo>
                  <a:pt x="7628467" y="728093"/>
                  <a:pt x="6074833" y="1498601"/>
                  <a:pt x="4787900" y="1333501"/>
                </a:cubicBezTo>
                <a:cubicBezTo>
                  <a:pt x="3500967" y="1168401"/>
                  <a:pt x="1938867" y="-895"/>
                  <a:pt x="787400" y="1"/>
                </a:cubicBezTo>
                <a:close/>
              </a:path>
            </a:pathLst>
          </a:custGeom>
          <a:gradFill flip="none" rotWithShape="1">
            <a:gsLst>
              <a:gs pos="0">
                <a:schemeClr val="bg1"/>
              </a:gs>
              <a:gs pos="100000">
                <a:schemeClr val="bg1">
                  <a:lumMod val="85000"/>
                  <a:alpha val="9000"/>
                </a:scheme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0" name="任意多边形: 形状 9"/>
          <p:cNvSpPr/>
          <p:nvPr userDrawn="1"/>
        </p:nvSpPr>
        <p:spPr>
          <a:xfrm flipH="1">
            <a:off x="0" y="7650"/>
            <a:ext cx="12192000" cy="6858000"/>
          </a:xfrm>
          <a:custGeom>
            <a:avLst/>
            <a:gdLst>
              <a:gd name="connsiteX0" fmla="*/ 12155588 w 12192000"/>
              <a:gd name="connsiteY0" fmla="*/ 0 h 6858000"/>
              <a:gd name="connsiteX1" fmla="*/ 5966834 w 12192000"/>
              <a:gd name="connsiteY1" fmla="*/ 0 h 6858000"/>
              <a:gd name="connsiteX2" fmla="*/ 5936159 w 12192000"/>
              <a:gd name="connsiteY2" fmla="*/ 47708 h 6858000"/>
              <a:gd name="connsiteX3" fmla="*/ 4533900 w 12192000"/>
              <a:gd name="connsiteY3" fmla="*/ 1733550 h 6858000"/>
              <a:gd name="connsiteX4" fmla="*/ 812800 w 12192000"/>
              <a:gd name="connsiteY4" fmla="*/ 1390650 h 6858000"/>
              <a:gd name="connsiteX5" fmla="*/ 64399 w 12192000"/>
              <a:gd name="connsiteY5" fmla="*/ 1575097 h 6858000"/>
              <a:gd name="connsiteX6" fmla="*/ 0 w 12192000"/>
              <a:gd name="connsiteY6" fmla="*/ 1598512 h 6858000"/>
              <a:gd name="connsiteX7" fmla="*/ 0 w 12192000"/>
              <a:gd name="connsiteY7" fmla="*/ 4678056 h 6858000"/>
              <a:gd name="connsiteX8" fmla="*/ 132961 w 12192000"/>
              <a:gd name="connsiteY8" fmla="*/ 4656177 h 6858000"/>
              <a:gd name="connsiteX9" fmla="*/ 787400 w 12192000"/>
              <a:gd name="connsiteY9" fmla="*/ 4610100 h 6858000"/>
              <a:gd name="connsiteX10" fmla="*/ 4787900 w 12192000"/>
              <a:gd name="connsiteY10" fmla="*/ 5943600 h 6858000"/>
              <a:gd name="connsiteX11" fmla="*/ 8509000 w 12192000"/>
              <a:gd name="connsiteY11" fmla="*/ 5600700 h 6858000"/>
              <a:gd name="connsiteX12" fmla="*/ 9611816 w 12192000"/>
              <a:gd name="connsiteY12" fmla="*/ 6735410 h 6858000"/>
              <a:gd name="connsiteX13" fmla="*/ 9676287 w 12192000"/>
              <a:gd name="connsiteY13" fmla="*/ 6858000 h 6858000"/>
              <a:gd name="connsiteX14" fmla="*/ 12192000 w 12192000"/>
              <a:gd name="connsiteY14" fmla="*/ 6858000 h 6858000"/>
              <a:gd name="connsiteX15" fmla="*/ 12192000 w 12192000"/>
              <a:gd name="connsiteY15" fmla="*/ 5986843 h 6858000"/>
              <a:gd name="connsiteX16" fmla="*/ 12050624 w 12192000"/>
              <a:gd name="connsiteY16" fmla="*/ 5879095 h 6858000"/>
              <a:gd name="connsiteX17" fmla="*/ 11029950 w 12192000"/>
              <a:gd name="connsiteY17" fmla="*/ 3187700 h 6858000"/>
              <a:gd name="connsiteX18" fmla="*/ 12085313 w 12192000"/>
              <a:gd name="connsiteY18" fmla="*/ 193278 h 6858000"/>
              <a:gd name="connsiteX19" fmla="*/ 12155588 w 12192000"/>
              <a:gd name="connsiteY1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2155588" y="0"/>
                </a:moveTo>
                <a:lnTo>
                  <a:pt x="5966834" y="0"/>
                </a:lnTo>
                <a:lnTo>
                  <a:pt x="5936159" y="47708"/>
                </a:lnTo>
                <a:cubicBezTo>
                  <a:pt x="5578938" y="635592"/>
                  <a:pt x="5304367" y="1503856"/>
                  <a:pt x="4533900" y="1733550"/>
                </a:cubicBezTo>
                <a:cubicBezTo>
                  <a:pt x="3653367" y="1996058"/>
                  <a:pt x="2099733" y="1225550"/>
                  <a:pt x="812800" y="1390650"/>
                </a:cubicBezTo>
                <a:cubicBezTo>
                  <a:pt x="571500" y="1421606"/>
                  <a:pt x="320526" y="1487866"/>
                  <a:pt x="64399" y="1575097"/>
                </a:cubicBezTo>
                <a:lnTo>
                  <a:pt x="0" y="1598512"/>
                </a:lnTo>
                <a:lnTo>
                  <a:pt x="0" y="4678056"/>
                </a:lnTo>
                <a:lnTo>
                  <a:pt x="132961" y="4656177"/>
                </a:lnTo>
                <a:cubicBezTo>
                  <a:pt x="351358" y="4625520"/>
                  <a:pt x="571500" y="4610268"/>
                  <a:pt x="787400" y="4610100"/>
                </a:cubicBezTo>
                <a:cubicBezTo>
                  <a:pt x="1938867" y="4609204"/>
                  <a:pt x="3500967" y="5778500"/>
                  <a:pt x="4787900" y="5943600"/>
                </a:cubicBezTo>
                <a:cubicBezTo>
                  <a:pt x="6074833" y="6108700"/>
                  <a:pt x="7628467" y="5338192"/>
                  <a:pt x="8509000" y="5600700"/>
                </a:cubicBezTo>
                <a:cubicBezTo>
                  <a:pt x="9059333" y="5764768"/>
                  <a:pt x="9356659" y="6254636"/>
                  <a:pt x="9611816" y="6735410"/>
                </a:cubicBezTo>
                <a:lnTo>
                  <a:pt x="9676287" y="6858000"/>
                </a:lnTo>
                <a:lnTo>
                  <a:pt x="12192000" y="6858000"/>
                </a:lnTo>
                <a:lnTo>
                  <a:pt x="12192000" y="5986843"/>
                </a:lnTo>
                <a:lnTo>
                  <a:pt x="12050624" y="5879095"/>
                </a:lnTo>
                <a:cubicBezTo>
                  <a:pt x="11359998" y="5295139"/>
                  <a:pt x="11030734" y="4195234"/>
                  <a:pt x="11029950" y="3187700"/>
                </a:cubicBezTo>
                <a:cubicBezTo>
                  <a:pt x="11029278" y="2324100"/>
                  <a:pt x="11686839" y="1229519"/>
                  <a:pt x="12085313" y="193278"/>
                </a:cubicBezTo>
                <a:lnTo>
                  <a:pt x="12155588" y="0"/>
                </a:lnTo>
                <a:close/>
              </a:path>
            </a:pathLst>
          </a:custGeom>
          <a:gradFill flip="none" rotWithShape="1">
            <a:gsLst>
              <a:gs pos="0">
                <a:schemeClr val="bg1">
                  <a:lumMod val="95000"/>
                </a:schemeClr>
              </a:gs>
              <a:gs pos="100000">
                <a:schemeClr val="bg1"/>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image" Target="../media/image12.png"/><Relationship Id="rId6" Type="http://schemas.openxmlformats.org/officeDocument/2006/relationships/tags" Target="../tags/tag89.xml"/><Relationship Id="rId5" Type="http://schemas.openxmlformats.org/officeDocument/2006/relationships/image" Target="../media/image11.jpeg"/><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3.png"/><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12.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image" Target="../media/image14.png"/><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2" Type="http://schemas.openxmlformats.org/officeDocument/2006/relationships/slideLayout" Target="../slideLayouts/slideLayout2.xml"/><Relationship Id="rId11" Type="http://schemas.openxmlformats.org/officeDocument/2006/relationships/image" Target="../media/image15.png"/><Relationship Id="rId10" Type="http://schemas.openxmlformats.org/officeDocument/2006/relationships/tags" Target="../tags/tag106.xml"/><Relationship Id="rId1" Type="http://schemas.openxmlformats.org/officeDocument/2006/relationships/tags" Target="../tags/tag98.xml"/></Relationships>
</file>

<file path=ppt/slides/_rels/slide1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2" Type="http://schemas.openxmlformats.org/officeDocument/2006/relationships/slideLayout" Target="../slideLayouts/slideLayout2.xml"/><Relationship Id="rId21" Type="http://schemas.openxmlformats.org/officeDocument/2006/relationships/image" Target="../media/image7.png"/><Relationship Id="rId20" Type="http://schemas.openxmlformats.org/officeDocument/2006/relationships/tags" Target="../tags/tag125.xml"/><Relationship Id="rId2" Type="http://schemas.openxmlformats.org/officeDocument/2006/relationships/tags" Target="../tags/tag108.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7.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6.png"/><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17.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150.xml"/><Relationship Id="rId7" Type="http://schemas.openxmlformats.org/officeDocument/2006/relationships/image" Target="../media/image19.png"/><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2" Type="http://schemas.openxmlformats.org/officeDocument/2006/relationships/slideLayout" Target="../slideLayouts/slideLayout2.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4.xml"/></Relationships>
</file>

<file path=ppt/slides/_rels/slide18.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4" Type="http://schemas.openxmlformats.org/officeDocument/2006/relationships/slideLayout" Target="../slideLayouts/slideLayout2.xml"/><Relationship Id="rId23" Type="http://schemas.openxmlformats.org/officeDocument/2006/relationships/tags" Target="../tags/tag173.xml"/><Relationship Id="rId22" Type="http://schemas.openxmlformats.org/officeDocument/2006/relationships/tags" Target="../tags/tag172.xml"/><Relationship Id="rId21" Type="http://schemas.openxmlformats.org/officeDocument/2006/relationships/tags" Target="../tags/tag171.xml"/><Relationship Id="rId20" Type="http://schemas.openxmlformats.org/officeDocument/2006/relationships/tags" Target="../tags/tag170.xml"/><Relationship Id="rId2" Type="http://schemas.openxmlformats.org/officeDocument/2006/relationships/image" Target="../media/image2.png"/><Relationship Id="rId19" Type="http://schemas.openxmlformats.org/officeDocument/2006/relationships/tags" Target="../tags/tag169.xml"/><Relationship Id="rId18" Type="http://schemas.openxmlformats.org/officeDocument/2006/relationships/tags" Target="../tags/tag168.xml"/><Relationship Id="rId17" Type="http://schemas.openxmlformats.org/officeDocument/2006/relationships/tags" Target="../tags/tag167.xml"/><Relationship Id="rId16" Type="http://schemas.openxmlformats.org/officeDocument/2006/relationships/tags" Target="../tags/tag166.xml"/><Relationship Id="rId15" Type="http://schemas.openxmlformats.org/officeDocument/2006/relationships/tags" Target="../tags/tag165.xml"/><Relationship Id="rId14" Type="http://schemas.openxmlformats.org/officeDocument/2006/relationships/tags" Target="../tags/tag164.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76.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tags" Target="../tags/tag175.xml"/><Relationship Id="rId1" Type="http://schemas.openxmlformats.org/officeDocument/2006/relationships/tags" Target="../tags/tag17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image" Target="../media/image4.png"/><Relationship Id="rId6" Type="http://schemas.openxmlformats.org/officeDocument/2006/relationships/tags" Target="../tags/tag9.xml"/><Relationship Id="rId5" Type="http://schemas.openxmlformats.org/officeDocument/2006/relationships/image" Target="../media/image1.jpe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6" Type="http://schemas.openxmlformats.org/officeDocument/2006/relationships/slideLayout" Target="../slideLayouts/slideLayout2.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image" Target="../media/image5.png"/><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9" Type="http://schemas.openxmlformats.org/officeDocument/2006/relationships/slideLayout" Target="../slideLayouts/slideLayout2.xml"/><Relationship Id="rId28" Type="http://schemas.openxmlformats.org/officeDocument/2006/relationships/tags" Target="../tags/tag52.xml"/><Relationship Id="rId27" Type="http://schemas.openxmlformats.org/officeDocument/2006/relationships/tags" Target="../tags/tag51.xml"/><Relationship Id="rId26" Type="http://schemas.openxmlformats.org/officeDocument/2006/relationships/tags" Target="../tags/tag50.xml"/><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tags" Target="../tags/tag26.xml"/><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2" Type="http://schemas.openxmlformats.org/officeDocument/2006/relationships/slideLayout" Target="../slideLayouts/slideLayout2.xml"/><Relationship Id="rId21" Type="http://schemas.openxmlformats.org/officeDocument/2006/relationships/image" Target="../media/image7.png"/><Relationship Id="rId20" Type="http://schemas.openxmlformats.org/officeDocument/2006/relationships/tags" Target="../tags/tag71.xml"/><Relationship Id="rId2" Type="http://schemas.openxmlformats.org/officeDocument/2006/relationships/tags" Target="../tags/tag54.xml"/><Relationship Id="rId19" Type="http://schemas.openxmlformats.org/officeDocument/2006/relationships/tags" Target="../tags/tag70.xml"/><Relationship Id="rId18" Type="http://schemas.openxmlformats.org/officeDocument/2006/relationships/tags" Target="../tags/tag69.xml"/><Relationship Id="rId17" Type="http://schemas.openxmlformats.org/officeDocument/2006/relationships/tags" Target="../tags/tag68.xml"/><Relationship Id="rId16" Type="http://schemas.openxmlformats.org/officeDocument/2006/relationships/tags" Target="../tags/tag67.xml"/><Relationship Id="rId15" Type="http://schemas.openxmlformats.org/officeDocument/2006/relationships/tags" Target="../tags/tag66.xml"/><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tags" Target="../tags/tag53.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png"/><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png"/><Relationship Id="rId7" Type="http://schemas.openxmlformats.org/officeDocument/2006/relationships/tags" Target="../tags/tag84.xml"/><Relationship Id="rId6" Type="http://schemas.openxmlformats.org/officeDocument/2006/relationships/image" Target="../media/image9.png"/><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任意多边形: 形状 46"/>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任意多边形: 形状 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6930342" y="1463383"/>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514392" y="1327115"/>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rPr>
              <a:t>任务一</a:t>
            </a:r>
            <a:endParaRPr lang="zh-CN" altLang="en-US" sz="32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endParaRPr>
          </a:p>
        </p:txBody>
      </p:sp>
      <p:sp>
        <p:nvSpPr>
          <p:cNvPr id="46" name="文本框 45"/>
          <p:cNvSpPr txBox="1"/>
          <p:nvPr/>
        </p:nvSpPr>
        <p:spPr>
          <a:xfrm>
            <a:off x="4476702" y="1852455"/>
            <a:ext cx="6859707" cy="2122805"/>
          </a:xfrm>
          <a:prstGeom prst="rect">
            <a:avLst/>
          </a:prstGeom>
          <a:noFill/>
        </p:spPr>
        <p:txBody>
          <a:bodyPr wrap="square" rtlCol="0">
            <a:spAutoFit/>
          </a:bodyPr>
          <a:lstStyle/>
          <a:p>
            <a:r>
              <a:rPr lang="en-US" altLang="zh-CN"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Shopee </a:t>
            </a:r>
            <a:r>
              <a:rPr lang="zh-CN" altLang="en-US"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rPr>
              <a:t>平台注册及店铺开通</a:t>
            </a:r>
            <a:endParaRPr lang="zh-CN" altLang="en-US" sz="66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77" name="文本框 76"/>
          <p:cNvSpPr txBox="1"/>
          <p:nvPr/>
        </p:nvSpPr>
        <p:spPr>
          <a:xfrm>
            <a:off x="2743787" y="325566"/>
            <a:ext cx="3679190" cy="306705"/>
          </a:xfrm>
          <a:prstGeom prst="rect">
            <a:avLst/>
          </a:prstGeom>
          <a:noFill/>
        </p:spPr>
        <p:txBody>
          <a:bodyPr wrap="square" rtlCol="0">
            <a:spAutoFit/>
          </a:bodyPr>
          <a:lstStyle/>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c2160989132221ef5abf87c594da40a"/>
          <p:cNvPicPr>
            <a:picLocks noChangeAspect="1"/>
          </p:cNvPicPr>
          <p:nvPr>
            <p:custDataLst>
              <p:tags r:id="rId3"/>
            </p:custDataLst>
          </p:nvPr>
        </p:nvPicPr>
        <p:blipFill>
          <a:blip r:embed="rId4"/>
          <a:stretch>
            <a:fillRect/>
          </a:stretch>
        </p:blipFill>
        <p:spPr>
          <a:xfrm>
            <a:off x="6071870" y="4833620"/>
            <a:ext cx="2600960" cy="739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限时抢购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在左边【日期（Date）】界面，为店铺限时抢购选择一个日期，从【时间段（Time Slot）】列表中选择一个可用的时段，单击【确定（Confirm）】以保存日期和时间。</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详细信息页面附带【所有产品标准（All Product Criteria）】。</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需要注意的是，限时抢购商品必须符合产品标准。</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6" name="图片 6" descr="11-3"/>
          <p:cNvPicPr>
            <a:picLocks noChangeAspect="1"/>
          </p:cNvPicPr>
          <p:nvPr>
            <p:custDataLst>
              <p:tags r:id="rId4"/>
            </p:custDataLst>
          </p:nvPr>
        </p:nvPicPr>
        <p:blipFill>
          <a:blip r:embed="rId5"/>
          <a:srcRect t="8064" b="3013"/>
          <a:stretch>
            <a:fillRect/>
          </a:stretch>
        </p:blipFill>
        <p:spPr>
          <a:xfrm>
            <a:off x="7574915" y="2920365"/>
            <a:ext cx="3387090" cy="2386330"/>
          </a:xfrm>
          <a:prstGeom prst="rect">
            <a:avLst/>
          </a:prstGeom>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18" name="图片 15"/>
          <p:cNvPicPr>
            <a:picLocks noChangeAspect="1"/>
          </p:cNvPicPr>
          <p:nvPr>
            <p:custDataLst>
              <p:tags r:id="rId6"/>
            </p:custDataLst>
          </p:nvPr>
        </p:nvPicPr>
        <p:blipFill>
          <a:blip r:embed="rId7"/>
          <a:srcRect b="1598"/>
          <a:stretch>
            <a:fillRect/>
          </a:stretch>
        </p:blipFill>
        <p:spPr>
          <a:xfrm>
            <a:off x="1454785" y="3587750"/>
            <a:ext cx="4932045" cy="171894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2" name="矩形: 圆角 12"/>
          <p:cNvSpPr/>
          <p:nvPr>
            <p:custDataLst>
              <p:tags r:id="rId8"/>
            </p:custDataLst>
          </p:nvPr>
        </p:nvSpPr>
        <p:spPr>
          <a:xfrm>
            <a:off x="1334135" y="1024890"/>
            <a:ext cx="235013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9"/>
            </p:custDataLst>
          </p:nvPr>
        </p:nvSpPr>
        <p:spPr>
          <a:xfrm>
            <a:off x="1454785" y="1134745"/>
            <a:ext cx="2129155" cy="368300"/>
          </a:xfrm>
          <a:prstGeom prst="rect">
            <a:avLst/>
          </a:prstGeom>
        </p:spPr>
        <p:txBody>
          <a:bodyPr wrap="square">
            <a:spAutoFit/>
          </a:bodyPr>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1【创建限时抢购</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限时抢购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要将产品添加到“我的商店”的限时抢购中，需单击【添加商品（+Add Products）】选择符合条件的商品。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235013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2129155" cy="368300"/>
          </a:xfrm>
          <a:prstGeom prst="rect">
            <a:avLst/>
          </a:prstGeom>
        </p:spPr>
        <p:txBody>
          <a:bodyPr wrap="square">
            <a:spAutoFit/>
          </a:bodyPr>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1【创建限时抢购</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22" name="图片 19"/>
          <p:cNvPicPr>
            <a:picLocks noChangeAspect="1"/>
          </p:cNvPicPr>
          <p:nvPr>
            <p:custDataLst>
              <p:tags r:id="rId6"/>
            </p:custDataLst>
          </p:nvPr>
        </p:nvPicPr>
        <p:blipFill>
          <a:blip r:embed="rId7"/>
          <a:srcRect b="3846"/>
          <a:stretch>
            <a:fillRect/>
          </a:stretch>
        </p:blipFill>
        <p:spPr>
          <a:xfrm>
            <a:off x="2912745" y="2969895"/>
            <a:ext cx="7045960" cy="106108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限时抢购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进入选择商品界面，选择准备限时抢购的产品，点击【确定（Confirm）】。</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235013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2129155" cy="368300"/>
          </a:xfrm>
          <a:prstGeom prst="rect">
            <a:avLst/>
          </a:prstGeom>
        </p:spPr>
        <p:txBody>
          <a:bodyPr wrap="square">
            <a:spAutoFit/>
          </a:bodyPr>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1【创建限时抢购</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4" name="图片 6"/>
          <p:cNvPicPr>
            <a:picLocks noChangeAspect="1"/>
          </p:cNvPicPr>
          <p:nvPr>
            <p:custDataLst>
              <p:tags r:id="rId6"/>
            </p:custDataLst>
          </p:nvPr>
        </p:nvPicPr>
        <p:blipFill>
          <a:blip r:embed="rId7"/>
          <a:srcRect t="2105"/>
          <a:stretch>
            <a:fillRect/>
          </a:stretch>
        </p:blipFill>
        <p:spPr>
          <a:xfrm>
            <a:off x="6696710" y="2767330"/>
            <a:ext cx="3692525" cy="258635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5" name="圆角矩形 4"/>
          <p:cNvSpPr/>
          <p:nvPr>
            <p:custDataLst>
              <p:tags r:id="rId8"/>
            </p:custDataLst>
          </p:nvPr>
        </p:nvSpPr>
        <p:spPr>
          <a:xfrm>
            <a:off x="1775460" y="3015615"/>
            <a:ext cx="4053205" cy="93980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 name="矩形 5"/>
          <p:cNvSpPr/>
          <p:nvPr>
            <p:custDataLst>
              <p:tags r:id="rId9"/>
            </p:custDataLst>
          </p:nvPr>
        </p:nvSpPr>
        <p:spPr>
          <a:xfrm>
            <a:off x="1946910" y="3016250"/>
            <a:ext cx="3674745" cy="758825"/>
          </a:xfrm>
          <a:prstGeom prst="rect">
            <a:avLst/>
          </a:prstGeom>
        </p:spPr>
        <p:txBody>
          <a:bodyPr wrap="square">
            <a:noAutofit/>
          </a:bodyPr>
          <a:p>
            <a:pPr algn="ctr">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不符合标准的产品不能添加。可点击【仅显示可用产品（Show available products only）】以查看符合条件的产品。</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pic>
        <p:nvPicPr>
          <p:cNvPr id="7" name="图片 20"/>
          <p:cNvPicPr>
            <a:picLocks noChangeAspect="1"/>
          </p:cNvPicPr>
          <p:nvPr>
            <p:custDataLst>
              <p:tags r:id="rId10"/>
            </p:custDataLst>
          </p:nvPr>
        </p:nvPicPr>
        <p:blipFill>
          <a:blip r:embed="rId11"/>
          <a:stretch>
            <a:fillRect/>
          </a:stretch>
        </p:blipFill>
        <p:spPr>
          <a:xfrm>
            <a:off x="1775460" y="4490720"/>
            <a:ext cx="4268470" cy="86296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02</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批量编辑</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Bulk editing</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4" name="TextBox 2"/>
          <p:cNvSpPr txBox="1"/>
          <p:nvPr>
            <p:custDataLst>
              <p:tags r:id="rId15"/>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如果需要大量添加产品，可以切换至【上传产品列表（Upload Product List）】。</a:t>
            </a:r>
            <a:endParaRPr lang="en-US" altLang="zh-CN"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8" name="任意多边形 27"/>
          <p:cNvSpPr/>
          <p:nvPr>
            <p:custDataLst>
              <p:tags r:id="rId16"/>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7"/>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8"/>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9"/>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20"/>
            </p:custDataLst>
          </p:nvPr>
        </p:nvPicPr>
        <p:blipFill>
          <a:blip r:embed="rId21">
            <a:alphaModFix amt="80000"/>
          </a:blip>
          <a:stretch>
            <a:fillRect/>
          </a:stretch>
        </p:blipFill>
        <p:spPr>
          <a:xfrm>
            <a:off x="10314305" y="5536565"/>
            <a:ext cx="1813560" cy="13271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批量编辑</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点击【下载模板（Download Template）】，下载批量上传产品的模板。填写完成后，点击【选择文件（Select File）】，提交所选商品。</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237617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4472305" cy="368300"/>
          </a:xfrm>
          <a:prstGeom prst="rect">
            <a:avLst/>
          </a:prstGeom>
        </p:spPr>
        <p:txBody>
          <a:bodyPr wrap="square">
            <a:spAutoFit/>
          </a:bodyPr>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1【如何</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批量编辑】</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10" name="图片 7"/>
          <p:cNvPicPr>
            <a:picLocks noChangeAspect="1"/>
          </p:cNvPicPr>
          <p:nvPr>
            <p:custDataLst>
              <p:tags r:id="rId6"/>
            </p:custDataLst>
          </p:nvPr>
        </p:nvPicPr>
        <p:blipFill>
          <a:blip r:embed="rId7"/>
          <a:srcRect/>
          <a:stretch>
            <a:fillRect/>
          </a:stretch>
        </p:blipFill>
        <p:spPr>
          <a:xfrm>
            <a:off x="4274820" y="2880995"/>
            <a:ext cx="4036060" cy="266763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批量编辑</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在批量编辑下，填写【折扣（Discount）】百分比、【活动库存（Campaign Stock）】、【购买限额（Purchase Limit）】，然后选择【全部更新（Update All）】。点击【确定（Confirm）】。完成设置。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如图所示，在商品批量设置栏填写【折扣（Discount）】10%，【活动库存（Campaign Stock）】10，【购买限额（Purchase Limit）】</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237617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4472305" cy="368300"/>
          </a:xfrm>
          <a:prstGeom prst="rect">
            <a:avLst/>
          </a:prstGeom>
        </p:spPr>
        <p:txBody>
          <a:bodyPr wrap="square">
            <a:spAutoFit/>
          </a:bodyPr>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1【如何</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批量编辑】</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11" name="图片 8"/>
          <p:cNvPicPr>
            <a:picLocks noChangeAspect="1"/>
          </p:cNvPicPr>
          <p:nvPr>
            <p:custDataLst>
              <p:tags r:id="rId6"/>
            </p:custDataLst>
          </p:nvPr>
        </p:nvPicPr>
        <p:blipFill>
          <a:blip r:embed="rId7"/>
          <a:stretch>
            <a:fillRect/>
          </a:stretch>
        </p:blipFill>
        <p:spPr>
          <a:xfrm>
            <a:off x="5640705" y="3287395"/>
            <a:ext cx="4131945" cy="268224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批量编辑</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还可以通过输入固定价格或折扣百分比来单独填写每种产品或其变体的折扣。</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如图，勾选其中一种商品，单独填写其折扣、库存、购买限额。点击【确定（Confirm）】完成设置。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237617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4472305" cy="368300"/>
          </a:xfrm>
          <a:prstGeom prst="rect">
            <a:avLst/>
          </a:prstGeom>
        </p:spPr>
        <p:txBody>
          <a:bodyPr wrap="square">
            <a:spAutoFit/>
          </a:bodyPr>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1【如何</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批量编辑】</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4" name="图片 10"/>
          <p:cNvPicPr>
            <a:picLocks noChangeAspect="1"/>
          </p:cNvPicPr>
          <p:nvPr>
            <p:custDataLst>
              <p:tags r:id="rId6"/>
            </p:custDataLst>
          </p:nvPr>
        </p:nvPicPr>
        <p:blipFill>
          <a:blip r:embed="rId7"/>
          <a:stretch>
            <a:fillRect/>
          </a:stretch>
        </p:blipFill>
        <p:spPr>
          <a:xfrm>
            <a:off x="3892550" y="2975610"/>
            <a:ext cx="4893945" cy="276034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步骤二</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批量编辑</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23" name="矩形 22"/>
          <p:cNvSpPr/>
          <p:nvPr/>
        </p:nvSpPr>
        <p:spPr>
          <a:xfrm>
            <a:off x="1331595" y="1765300"/>
            <a:ext cx="10208895" cy="495935"/>
          </a:xfrm>
          <a:prstGeom prst="rect">
            <a:avLst/>
          </a:prstGeom>
        </p:spPr>
        <p:txBody>
          <a:bodyPr wrap="square">
            <a:noAutofit/>
          </a:bodyPr>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完成设置后可在我的商店的限时抢购页面，从【全部（All）】、【正在进行（Ongoing）】、【即将到来（Upcoming）】和【已过期（Expired）】选项卡中快速概览限时优惠的详细信息，并进行【编辑（Edit）】/【删除（Delete）】等操作。</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如果您想在某个时间快速开始/结束限时抢购，可以点击【</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     】打开【启用/禁用（Enable/Disable）】切换开关，如图所示。</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矩形: 圆角 12"/>
          <p:cNvSpPr/>
          <p:nvPr>
            <p:custDataLst>
              <p:tags r:id="rId4"/>
            </p:custDataLst>
          </p:nvPr>
        </p:nvSpPr>
        <p:spPr>
          <a:xfrm>
            <a:off x="1334135" y="1024890"/>
            <a:ext cx="2376170"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3" name="矩形 2"/>
          <p:cNvSpPr/>
          <p:nvPr>
            <p:custDataLst>
              <p:tags r:id="rId5"/>
            </p:custDataLst>
          </p:nvPr>
        </p:nvSpPr>
        <p:spPr>
          <a:xfrm>
            <a:off x="1454785" y="1134745"/>
            <a:ext cx="4472305" cy="368300"/>
          </a:xfrm>
          <a:prstGeom prst="rect">
            <a:avLst/>
          </a:prstGeom>
        </p:spPr>
        <p:txBody>
          <a:bodyPr wrap="square">
            <a:spAutoFit/>
          </a:bodyPr>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1【如何</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批量编辑】</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pic>
        <p:nvPicPr>
          <p:cNvPr id="199" name="图片 199"/>
          <p:cNvPicPr>
            <a:picLocks noChangeAspect="1"/>
          </p:cNvPicPr>
          <p:nvPr>
            <p:custDataLst>
              <p:tags r:id="rId6"/>
            </p:custDataLst>
          </p:nvPr>
        </p:nvPicPr>
        <p:blipFill>
          <a:blip r:embed="rId7"/>
          <a:stretch>
            <a:fillRect/>
          </a:stretch>
        </p:blipFill>
        <p:spPr>
          <a:xfrm>
            <a:off x="6627178" y="3019425"/>
            <a:ext cx="360045" cy="219710"/>
          </a:xfrm>
          <a:prstGeom prst="rect">
            <a:avLst/>
          </a:prstGeom>
          <a:noFill/>
          <a:ln>
            <a:noFill/>
          </a:ln>
        </p:spPr>
      </p:pic>
      <p:pic>
        <p:nvPicPr>
          <p:cNvPr id="5" name="图片 17"/>
          <p:cNvPicPr>
            <a:picLocks noChangeAspect="1"/>
          </p:cNvPicPr>
          <p:nvPr>
            <p:custDataLst>
              <p:tags r:id="rId8"/>
            </p:custDataLst>
          </p:nvPr>
        </p:nvPicPr>
        <p:blipFill>
          <a:blip r:embed="rId9"/>
          <a:srcRect r="687" b="2528"/>
          <a:stretch>
            <a:fillRect/>
          </a:stretch>
        </p:blipFill>
        <p:spPr>
          <a:xfrm>
            <a:off x="6083935" y="3839210"/>
            <a:ext cx="5027295" cy="136461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
        <p:nvSpPr>
          <p:cNvPr id="6" name="圆角矩形 5"/>
          <p:cNvSpPr/>
          <p:nvPr>
            <p:custDataLst>
              <p:tags r:id="rId10"/>
            </p:custDataLst>
          </p:nvPr>
        </p:nvSpPr>
        <p:spPr>
          <a:xfrm>
            <a:off x="1454785" y="4051935"/>
            <a:ext cx="3845560" cy="939800"/>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7" name="矩形 6"/>
          <p:cNvSpPr/>
          <p:nvPr>
            <p:custDataLst>
              <p:tags r:id="rId11"/>
            </p:custDataLst>
          </p:nvPr>
        </p:nvSpPr>
        <p:spPr>
          <a:xfrm>
            <a:off x="1626235" y="4052570"/>
            <a:ext cx="3404870" cy="758825"/>
          </a:xfrm>
          <a:prstGeom prst="rect">
            <a:avLst/>
          </a:prstGeom>
        </p:spPr>
        <p:txBody>
          <a:bodyPr wrap="square">
            <a:noAutofit/>
          </a:bodyPr>
          <a:p>
            <a:pPr algn="ctr">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如果启用不符合产品标准的产品，系统会做出错误提示。启用/禁用切换旁边的感叹号图标 (!) 也会进行提示。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任务</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实</a:t>
            </a:r>
            <a:r>
              <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rPr>
              <a:t>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189990" y="2932430"/>
            <a:ext cx="6528435" cy="953135"/>
          </a:xfrm>
          <a:prstGeom prst="rect">
            <a:avLst/>
          </a:prstGeom>
        </p:spPr>
        <p:txBody>
          <a:bodyPr wrap="square">
            <a:spAutoFit/>
          </a:bodyPr>
          <a:lstStyle/>
          <a:p>
            <a:r>
              <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rPr>
              <a:t>请同学们在shopee平台上完成限时选购 的设置。</a:t>
            </a:r>
            <a:endParaRPr lang="zh-CN" altLang="en-US" sz="2800" dirty="0">
              <a:solidFill>
                <a:srgbClr val="FD8C08"/>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6" name="组合 15"/>
          <p:cNvGrpSpPr/>
          <p:nvPr/>
        </p:nvGrpSpPr>
        <p:grpSpPr>
          <a:xfrm>
            <a:off x="866005" y="5866766"/>
            <a:ext cx="1220844" cy="523219"/>
            <a:chOff x="-1905000" y="-901700"/>
            <a:chExt cx="1244600" cy="533400"/>
          </a:xfrm>
        </p:grpSpPr>
        <p:grpSp>
          <p:nvGrpSpPr>
            <p:cNvPr id="18" name="组合 17"/>
            <p:cNvGrpSpPr/>
            <p:nvPr/>
          </p:nvGrpSpPr>
          <p:grpSpPr>
            <a:xfrm>
              <a:off x="-1905000" y="-901700"/>
              <a:ext cx="1244600" cy="101600"/>
              <a:chOff x="-1905000" y="-901700"/>
              <a:chExt cx="1244600" cy="101600"/>
            </a:xfrm>
          </p:grpSpPr>
          <p:sp>
            <p:nvSpPr>
              <p:cNvPr id="19" name="椭圆 18"/>
              <p:cNvSpPr/>
              <p:nvPr>
                <p:custDataLst>
                  <p:tags r:id="rId3"/>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5"/>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6"/>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7"/>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905000" y="-685800"/>
              <a:ext cx="1244600" cy="101600"/>
              <a:chOff x="-1905000" y="-901700"/>
              <a:chExt cx="1244600" cy="101600"/>
            </a:xfrm>
          </p:grpSpPr>
          <p:sp>
            <p:nvSpPr>
              <p:cNvPr id="48" name="椭圆 47"/>
              <p:cNvSpPr/>
              <p:nvPr>
                <p:custDataLst>
                  <p:tags r:id="rId9"/>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custDataLst>
                  <p:tags r:id="rId10"/>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custDataLst>
                  <p:tags r:id="rId11"/>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custDataLst>
                  <p:tags r:id="rId12"/>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14"/>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4" name="组合 53"/>
            <p:cNvGrpSpPr/>
            <p:nvPr/>
          </p:nvGrpSpPr>
          <p:grpSpPr>
            <a:xfrm>
              <a:off x="-1905000" y="-469900"/>
              <a:ext cx="1244600" cy="101600"/>
              <a:chOff x="-1905000" y="-901700"/>
              <a:chExt cx="1244600" cy="101600"/>
            </a:xfrm>
          </p:grpSpPr>
          <p:sp>
            <p:nvSpPr>
              <p:cNvPr id="55" name="椭圆 54"/>
              <p:cNvSpPr/>
              <p:nvPr>
                <p:custDataLst>
                  <p:tags r:id="rId15"/>
                </p:custDataLst>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16"/>
                </p:custDataLst>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custDataLst>
                  <p:tags r:id="rId17"/>
                </p:custDataLst>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custDataLst>
                  <p:tags r:id="rId18"/>
                </p:custDataLst>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custDataLst>
                  <p:tags r:id="rId19"/>
                </p:custDataLst>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custDataLst>
                  <p:tags r:id="rId20"/>
                </p:custDataLst>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5" name="组合 64"/>
          <p:cNvGrpSpPr/>
          <p:nvPr/>
        </p:nvGrpSpPr>
        <p:grpSpPr>
          <a:xfrm>
            <a:off x="385762" y="326231"/>
            <a:ext cx="542926" cy="366713"/>
            <a:chOff x="380999" y="380999"/>
            <a:chExt cx="542926" cy="366713"/>
          </a:xfrm>
        </p:grpSpPr>
        <p:sp>
          <p:nvSpPr>
            <p:cNvPr id="66" name="矩形: 圆角 3"/>
            <p:cNvSpPr/>
            <p:nvPr>
              <p:custDataLst>
                <p:tags r:id="rId21"/>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7" name="矩形: 圆角 4"/>
            <p:cNvSpPr/>
            <p:nvPr>
              <p:custDataLst>
                <p:tags r:id="rId22"/>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8" name="矩形: 圆角 5"/>
            <p:cNvSpPr/>
            <p:nvPr>
              <p:custDataLst>
                <p:tags r:id="rId23"/>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6"/>
          <p:cNvSpPr/>
          <p:nvPr>
            <p:custDataLst>
              <p:tags r:id="rId1"/>
            </p:custDataLst>
          </p:nvPr>
        </p:nvSpPr>
        <p:spPr>
          <a:xfrm>
            <a:off x="0" y="6350"/>
            <a:ext cx="12192000" cy="5575935"/>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buClrTx/>
              <a:buSzTx/>
              <a:buFontTx/>
            </a:pPr>
            <a:endParaRPr lang="zh-CN" altLang="en-US">
              <a:sym typeface="+mn-lt"/>
            </a:endParaRPr>
          </a:p>
        </p:txBody>
      </p:sp>
      <p:sp>
        <p:nvSpPr>
          <p:cNvPr id="3" name="任意多边形: 形状 6"/>
          <p:cNvSpPr/>
          <p:nvPr>
            <p:custDataLst>
              <p:tags r:id="rId2"/>
            </p:custDataLst>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8" name="矩形: 圆角 7"/>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grpSp>
        <p:nvGrpSpPr>
          <p:cNvPr id="16" name="组合 15"/>
          <p:cNvGrpSpPr/>
          <p:nvPr/>
        </p:nvGrpSpPr>
        <p:grpSpPr>
          <a:xfrm>
            <a:off x="323630" y="2381250"/>
            <a:ext cx="3887092" cy="3887092"/>
            <a:chOff x="5334000" y="2608943"/>
            <a:chExt cx="3367313" cy="3367313"/>
          </a:xfrm>
        </p:grpSpPr>
        <p:sp>
          <p:nvSpPr>
            <p:cNvPr id="15" name="椭圆 14"/>
            <p:cNvSpPr/>
            <p:nvPr/>
          </p:nvSpPr>
          <p:spPr>
            <a:xfrm>
              <a:off x="6255657" y="3530600"/>
              <a:ext cx="1524000" cy="1524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25243" y="3300186"/>
              <a:ext cx="1984828" cy="1984828"/>
            </a:xfrm>
            <a:prstGeom prst="ellipse">
              <a:avLst/>
            </a:prstGeom>
            <a:noFill/>
            <a:ln w="15081"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椭圆 19"/>
            <p:cNvSpPr/>
            <p:nvPr/>
          </p:nvSpPr>
          <p:spPr>
            <a:xfrm>
              <a:off x="5794828" y="3069772"/>
              <a:ext cx="2445657" cy="2445657"/>
            </a:xfrm>
            <a:prstGeom prst="ellipse">
              <a:avLst/>
            </a:prstGeom>
            <a:noFill/>
            <a:ln w="11113"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p:cNvSpPr/>
            <p:nvPr/>
          </p:nvSpPr>
          <p:spPr>
            <a:xfrm>
              <a:off x="5564414" y="2839357"/>
              <a:ext cx="2906485" cy="2906485"/>
            </a:xfrm>
            <a:prstGeom prst="ellipse">
              <a:avLst/>
            </a:prstGeom>
            <a:noFill/>
            <a:ln w="7144" cap="flat" cmpd="sng" algn="ctr">
              <a:solidFill>
                <a:schemeClr val="bg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p:cNvSpPr/>
            <p:nvPr/>
          </p:nvSpPr>
          <p:spPr>
            <a:xfrm>
              <a:off x="5334000" y="2608943"/>
              <a:ext cx="3367313" cy="3367313"/>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0" y="2320244"/>
            <a:ext cx="3367314" cy="4547281"/>
            <a:chOff x="0" y="2320244"/>
            <a:chExt cx="3367314" cy="4547281"/>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grpSp>
        <p:nvGrpSpPr>
          <p:cNvPr id="45" name="组合 44"/>
          <p:cNvGrpSpPr/>
          <p:nvPr/>
        </p:nvGrpSpPr>
        <p:grpSpPr>
          <a:xfrm>
            <a:off x="3713432" y="1858988"/>
            <a:ext cx="746760" cy="320040"/>
            <a:chOff x="-1905000" y="-901700"/>
            <a:chExt cx="1244600" cy="533400"/>
          </a:xfrm>
        </p:grpSpPr>
        <p:grpSp>
          <p:nvGrpSpPr>
            <p:cNvPr id="30" name="组合 29"/>
            <p:cNvGrpSpPr/>
            <p:nvPr/>
          </p:nvGrpSpPr>
          <p:grpSpPr>
            <a:xfrm>
              <a:off x="-1905000" y="-901700"/>
              <a:ext cx="1244600" cy="101600"/>
              <a:chOff x="-1905000" y="-901700"/>
              <a:chExt cx="1244600" cy="101600"/>
            </a:xfrm>
          </p:grpSpPr>
          <p:sp>
            <p:nvSpPr>
              <p:cNvPr id="24" name="椭圆 23"/>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05000" y="-685800"/>
              <a:ext cx="1244600" cy="101600"/>
              <a:chOff x="-1905000" y="-901700"/>
              <a:chExt cx="1244600" cy="101600"/>
            </a:xfrm>
          </p:grpSpPr>
          <p:sp>
            <p:nvSpPr>
              <p:cNvPr id="32" name="椭圆 31"/>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905000" y="-469900"/>
              <a:ext cx="1244600" cy="101600"/>
              <a:chOff x="-1905000" y="-901700"/>
              <a:chExt cx="1244600" cy="101600"/>
            </a:xfrm>
          </p:grpSpPr>
          <p:sp>
            <p:nvSpPr>
              <p:cNvPr id="39" name="椭圆 38"/>
              <p:cNvSpPr/>
              <p:nvPr/>
            </p:nvSpPr>
            <p:spPr>
              <a:xfrm>
                <a:off x="-1905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6764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4478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2192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906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62000" y="-901700"/>
                <a:ext cx="101600" cy="101600"/>
              </a:xfrm>
              <a:prstGeom prst="ellipse">
                <a:avLst/>
              </a:prstGeom>
              <a:gradFill flip="none" rotWithShape="1">
                <a:gsLst>
                  <a:gs pos="0">
                    <a:schemeClr val="bg1"/>
                  </a:gs>
                  <a:gs pos="100000">
                    <a:srgbClr val="B15FA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904917" y="1722720"/>
            <a:ext cx="2621878" cy="583565"/>
          </a:xfrm>
          <a:prstGeom prst="rect">
            <a:avLst/>
          </a:prstGeom>
          <a:noFill/>
        </p:spPr>
        <p:txBody>
          <a:bodyPr wrap="square" rtlCol="0">
            <a:spAutoFit/>
          </a:bodyPr>
          <a:lstStyle/>
          <a:p>
            <a:r>
              <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rPr>
              <a:t>恭喜你</a:t>
            </a:r>
            <a:endParaRPr lang="zh-CN" altLang="en-US" sz="3200" spc="300" dirty="0">
              <a:solidFill>
                <a:schemeClr val="bg1"/>
              </a:solidFill>
              <a:effectLst>
                <a:outerShdw blurRad="38100" dist="38100" dir="2700000" algn="tl">
                  <a:srgbClr val="000000">
                    <a:alpha val="43137"/>
                  </a:srgbClr>
                </a:outerShdw>
              </a:effectLst>
              <a:latin typeface="汉仪雅酷黑 45W" panose="020B0404020202020204" pitchFamily="34" charset="-122"/>
              <a:ea typeface="汉仪雅酷黑 45W" panose="020B0404020202020204" pitchFamily="34" charset="-122"/>
            </a:endParaRPr>
          </a:p>
        </p:txBody>
      </p:sp>
      <p:sp>
        <p:nvSpPr>
          <p:cNvPr id="46" name="文本框 45"/>
          <p:cNvSpPr txBox="1"/>
          <p:nvPr/>
        </p:nvSpPr>
        <p:spPr>
          <a:xfrm>
            <a:off x="4867227" y="2293145"/>
            <a:ext cx="6859707" cy="829945"/>
          </a:xfrm>
          <a:prstGeom prst="rect">
            <a:avLst/>
          </a:prstGeom>
          <a:noFill/>
        </p:spPr>
        <p:txBody>
          <a:bodyPr wrap="square" rtlCol="0">
            <a:spAutoFit/>
          </a:bodyPr>
          <a:lstStyle/>
          <a:p>
            <a:r>
              <a:rPr lang="zh-CN" altLang="en-US" sz="4800" b="1" dirty="0">
                <a:solidFill>
                  <a:schemeClr val="bg1"/>
                </a:solidFill>
                <a:effectLst>
                  <a:outerShdw blurRad="38100" dist="38100" dir="2700000" algn="tl">
                    <a:srgbClr val="000000">
                      <a:alpha val="43137"/>
                    </a:srgbClr>
                  </a:outerShdw>
                </a:effectLst>
                <a:latin typeface="+mn-ea"/>
              </a:rPr>
              <a:t>完成本任务的学习</a:t>
            </a:r>
            <a:endParaRPr lang="zh-CN" altLang="en-US" sz="4800" b="1" dirty="0">
              <a:solidFill>
                <a:schemeClr val="bg1"/>
              </a:solidFill>
              <a:effectLst>
                <a:outerShdw blurRad="38100" dist="38100" dir="2700000" algn="tl">
                  <a:srgbClr val="000000">
                    <a:alpha val="43137"/>
                  </a:srgbClr>
                </a:outerShdw>
              </a:effectLst>
              <a:latin typeface="+mn-ea"/>
            </a:endParaRPr>
          </a:p>
        </p:txBody>
      </p:sp>
      <p:sp>
        <p:nvSpPr>
          <p:cNvPr id="48" name="矩形 47"/>
          <p:cNvSpPr/>
          <p:nvPr/>
        </p:nvSpPr>
        <p:spPr>
          <a:xfrm>
            <a:off x="4867564" y="3309158"/>
            <a:ext cx="5702646" cy="260350"/>
          </a:xfrm>
          <a:prstGeom prst="rect">
            <a:avLst/>
          </a:prstGeom>
        </p:spPr>
        <p:txBody>
          <a:bodyPr wrap="square">
            <a:spAutoFit/>
          </a:bodyPr>
          <a:lstStyle/>
          <a:p>
            <a:pPr algn="dist"/>
            <a:r>
              <a:rPr lang="en-US" altLang="zh-CN" sz="1100" dirty="0">
                <a:solidFill>
                  <a:schemeClr val="bg1"/>
                </a:solidFill>
                <a:latin typeface="思源黑体 CN Medium" panose="020B0600000000000000" charset="-122"/>
                <a:ea typeface="思源黑体 CN Medium" panose="020B0600000000000000" charset="-122"/>
              </a:rPr>
              <a:t>Congratulations to you</a:t>
            </a:r>
            <a:endParaRPr lang="en-US" altLang="zh-CN" sz="1100" dirty="0">
              <a:solidFill>
                <a:schemeClr val="bg1"/>
              </a:solidFill>
              <a:latin typeface="思源黑体 CN Medium" panose="020B0600000000000000" charset="-122"/>
              <a:ea typeface="思源黑体 CN Medium" panose="020B0600000000000000" charset="-122"/>
            </a:endParaRPr>
          </a:p>
        </p:txBody>
      </p:sp>
      <p:sp>
        <p:nvSpPr>
          <p:cNvPr id="52" name="任意多边形: 形状 51"/>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4" name="任意多边形: 形状 5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69" name="图形 4"/>
          <p:cNvGrpSpPr/>
          <p:nvPr/>
        </p:nvGrpSpPr>
        <p:grpSpPr>
          <a:xfrm>
            <a:off x="4636941" y="6279365"/>
            <a:ext cx="170587" cy="229634"/>
            <a:chOff x="6272974" y="1642396"/>
            <a:chExt cx="247650" cy="333373"/>
          </a:xfrm>
          <a:solidFill>
            <a:schemeClr val="bg1"/>
          </a:solidFill>
        </p:grpSpPr>
        <p:sp>
          <p:nvSpPr>
            <p:cNvPr id="70" name="任意多边形: 形状 69"/>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400">
                <a:cs typeface="+mn-ea"/>
                <a:sym typeface="+mn-lt"/>
              </a:endParaRPr>
            </a:p>
          </p:txBody>
        </p:sp>
        <p:sp>
          <p:nvSpPr>
            <p:cNvPr id="71" name="任意多边形: 形状 70"/>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400">
                <a:cs typeface="+mn-ea"/>
                <a:sym typeface="+mn-lt"/>
              </a:endParaRPr>
            </a:p>
          </p:txBody>
        </p:sp>
      </p:grpSp>
      <p:sp>
        <p:nvSpPr>
          <p:cNvPr id="2" name="文本框 1"/>
          <p:cNvSpPr txBox="1"/>
          <p:nvPr>
            <p:custDataLst>
              <p:tags r:id="rId5"/>
            </p:custDataLst>
          </p:nvPr>
        </p:nvSpPr>
        <p:spPr>
          <a:xfrm>
            <a:off x="2743787" y="325566"/>
            <a:ext cx="3679190" cy="306705"/>
          </a:xfrm>
          <a:prstGeom prst="rect">
            <a:avLst/>
          </a:prstGeom>
          <a:noFill/>
        </p:spPr>
        <p:txBody>
          <a:bodyPr wrap="square" rtlCol="0">
            <a:spAutoFit/>
          </a:bodyPr>
          <a:p>
            <a:r>
              <a:rPr lang="en-US"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Shopee</a:t>
            </a:r>
            <a:r>
              <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rPr>
              <a:t>电商平台实训课程</a:t>
            </a:r>
            <a:endParaRPr sz="1400" spc="6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66005" y="5866766"/>
            <a:ext cx="1220844" cy="523219"/>
            <a:chOff x="-1905000" y="-901700"/>
            <a:chExt cx="1244600" cy="533400"/>
          </a:xfrm>
        </p:grpSpPr>
        <p:grpSp>
          <p:nvGrpSpPr>
            <p:cNvPr id="25" name="组合 24"/>
            <p:cNvGrpSpPr/>
            <p:nvPr/>
          </p:nvGrpSpPr>
          <p:grpSpPr>
            <a:xfrm>
              <a:off x="-1905000" y="-901700"/>
              <a:ext cx="1244600" cy="101600"/>
              <a:chOff x="-1905000" y="-901700"/>
              <a:chExt cx="1244600" cy="101600"/>
            </a:xfrm>
          </p:grpSpPr>
          <p:sp>
            <p:nvSpPr>
              <p:cNvPr id="40" name="椭圆 39"/>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905000" y="-685800"/>
              <a:ext cx="1244600" cy="101600"/>
              <a:chOff x="-1905000" y="-901700"/>
              <a:chExt cx="1244600" cy="101600"/>
            </a:xfrm>
          </p:grpSpPr>
          <p:sp>
            <p:nvSpPr>
              <p:cNvPr id="34" name="椭圆 33"/>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905000" y="-469900"/>
              <a:ext cx="1244600" cy="101600"/>
              <a:chOff x="-1905000" y="-901700"/>
              <a:chExt cx="1244600" cy="101600"/>
            </a:xfrm>
          </p:grpSpPr>
          <p:sp>
            <p:nvSpPr>
              <p:cNvPr id="28" name="椭圆 27"/>
              <p:cNvSpPr/>
              <p:nvPr/>
            </p:nvSpPr>
            <p:spPr>
              <a:xfrm>
                <a:off x="-1905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64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478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192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6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62000" y="-901700"/>
                <a:ext cx="101600" cy="101600"/>
              </a:xfrm>
              <a:prstGeom prst="ellipse">
                <a:avLst/>
              </a:prstGeom>
              <a:gradFill flip="none" rotWithShape="1">
                <a:gsLst>
                  <a:gs pos="0">
                    <a:schemeClr val="bg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 name="组合 6"/>
          <p:cNvGrpSpPr/>
          <p:nvPr/>
        </p:nvGrpSpPr>
        <p:grpSpPr>
          <a:xfrm>
            <a:off x="385762" y="326231"/>
            <a:ext cx="542926" cy="366713"/>
            <a:chOff x="380999" y="380999"/>
            <a:chExt cx="542926" cy="366713"/>
          </a:xfrm>
        </p:grpSpPr>
        <p:sp>
          <p:nvSpPr>
            <p:cNvPr id="4" name="矩形: 圆角 3"/>
            <p:cNvSpPr/>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5" name="矩形: 圆角 4"/>
            <p:cNvSpPr/>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6" name="矩形: 圆角 5"/>
            <p:cNvSpPr/>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8" name="矩形 7"/>
          <p:cNvSpPr/>
          <p:nvPr/>
        </p:nvSpPr>
        <p:spPr>
          <a:xfrm>
            <a:off x="1200150" y="278754"/>
            <a:ext cx="2895600" cy="460375"/>
          </a:xfrm>
          <a:prstGeom prst="rect">
            <a:avLst/>
          </a:prstGeom>
        </p:spPr>
        <p:txBody>
          <a:bodyPr wrap="square">
            <a:spAutoFit/>
          </a:bodyPr>
          <a:lstStyle/>
          <a:p>
            <a:pPr lvl="0" algn="l">
              <a:buClrTx/>
              <a:buSzTx/>
              <a:buFontTx/>
            </a:pPr>
            <a:r>
              <a:rPr lang="zh-CN" altLang="en-US" sz="2400" b="1" spc="300" dirty="0">
                <a:latin typeface="思源黑体 CN Bold" panose="020B0800000000000000" charset="-122"/>
                <a:ea typeface="思源黑体 CN Bold" panose="020B0800000000000000" charset="-122"/>
                <a:sym typeface="+mn-ea"/>
              </a:rPr>
              <a:t>教学目标</a:t>
            </a:r>
            <a:endParaRPr lang="zh-CN" altLang="en-US" sz="2400" b="1" spc="300" dirty="0">
              <a:latin typeface="思源黑体 CN Bold" panose="020B0800000000000000" charset="-122"/>
              <a:ea typeface="思源黑体 CN Bold" panose="020B0800000000000000" charset="-122"/>
              <a:sym typeface="+mn-ea"/>
            </a:endParaRPr>
          </a:p>
        </p:txBody>
      </p:sp>
      <p:sp>
        <p:nvSpPr>
          <p:cNvPr id="11" name="任意多边形: 形状 10"/>
          <p:cNvSpPr/>
          <p:nvPr/>
        </p:nvSpPr>
        <p:spPr>
          <a:xfrm>
            <a:off x="7729213" y="-2"/>
            <a:ext cx="4462788" cy="6858002"/>
          </a:xfrm>
          <a:custGeom>
            <a:avLst/>
            <a:gdLst>
              <a:gd name="connsiteX0" fmla="*/ 4665232 w 6146444"/>
              <a:gd name="connsiteY0" fmla="*/ 0 h 6858000"/>
              <a:gd name="connsiteX1" fmla="*/ 6146444 w 6146444"/>
              <a:gd name="connsiteY1" fmla="*/ 0 h 6858000"/>
              <a:gd name="connsiteX2" fmla="*/ 6146444 w 6146444"/>
              <a:gd name="connsiteY2" fmla="*/ 6858000 h 6858000"/>
              <a:gd name="connsiteX3" fmla="*/ 0 w 6146444"/>
              <a:gd name="connsiteY3" fmla="*/ 6858000 h 6858000"/>
              <a:gd name="connsiteX4" fmla="*/ 49977 w 6146444"/>
              <a:gd name="connsiteY4" fmla="*/ 6767484 h 6858000"/>
              <a:gd name="connsiteX5" fmla="*/ 1327701 w 6146444"/>
              <a:gd name="connsiteY5" fmla="*/ 5021943 h 6858000"/>
              <a:gd name="connsiteX6" fmla="*/ 4375701 w 6146444"/>
              <a:gd name="connsiteY6" fmla="*/ 3817257 h 6858000"/>
              <a:gd name="connsiteX7" fmla="*/ 5232044 w 6146444"/>
              <a:gd name="connsiteY7" fmla="*/ 1451429 h 6858000"/>
              <a:gd name="connsiteX8" fmla="*/ 4790492 w 6146444"/>
              <a:gd name="connsiteY8" fmla="*/ 237332 h 6858000"/>
              <a:gd name="connsiteX0-1" fmla="*/ 4665232 w 6146444"/>
              <a:gd name="connsiteY0-2" fmla="*/ 0 h 6858000"/>
              <a:gd name="connsiteX1-3" fmla="*/ 6146444 w 6146444"/>
              <a:gd name="connsiteY1-4" fmla="*/ 0 h 6858000"/>
              <a:gd name="connsiteX2-5" fmla="*/ 6146444 w 6146444"/>
              <a:gd name="connsiteY2-6" fmla="*/ 6858000 h 6858000"/>
              <a:gd name="connsiteX3-7" fmla="*/ 0 w 6146444"/>
              <a:gd name="connsiteY3-8" fmla="*/ 6858000 h 6858000"/>
              <a:gd name="connsiteX4-9" fmla="*/ 49977 w 6146444"/>
              <a:gd name="connsiteY4-10" fmla="*/ 6767484 h 6858000"/>
              <a:gd name="connsiteX5-11" fmla="*/ 4375701 w 6146444"/>
              <a:gd name="connsiteY5-12" fmla="*/ 3817257 h 6858000"/>
              <a:gd name="connsiteX6-13" fmla="*/ 5232044 w 6146444"/>
              <a:gd name="connsiteY6-14" fmla="*/ 1451429 h 6858000"/>
              <a:gd name="connsiteX7-15" fmla="*/ 4790492 w 6146444"/>
              <a:gd name="connsiteY7-16" fmla="*/ 237332 h 6858000"/>
              <a:gd name="connsiteX8-17" fmla="*/ 4665232 w 6146444"/>
              <a:gd name="connsiteY8-18" fmla="*/ 0 h 6858000"/>
              <a:gd name="connsiteX0-19" fmla="*/ 4665232 w 6146444"/>
              <a:gd name="connsiteY0-20" fmla="*/ 0 h 6858000"/>
              <a:gd name="connsiteX1-21" fmla="*/ 6146444 w 6146444"/>
              <a:gd name="connsiteY1-22" fmla="*/ 0 h 6858000"/>
              <a:gd name="connsiteX2-23" fmla="*/ 6146444 w 6146444"/>
              <a:gd name="connsiteY2-24" fmla="*/ 6858000 h 6858000"/>
              <a:gd name="connsiteX3-25" fmla="*/ 0 w 6146444"/>
              <a:gd name="connsiteY3-26" fmla="*/ 6858000 h 6858000"/>
              <a:gd name="connsiteX4-27" fmla="*/ 49977 w 6146444"/>
              <a:gd name="connsiteY4-28" fmla="*/ 6767484 h 6858000"/>
              <a:gd name="connsiteX5-29" fmla="*/ 4375701 w 6146444"/>
              <a:gd name="connsiteY5-30" fmla="*/ 3817257 h 6858000"/>
              <a:gd name="connsiteX6-31" fmla="*/ 5232044 w 6146444"/>
              <a:gd name="connsiteY6-32" fmla="*/ 1451429 h 6858000"/>
              <a:gd name="connsiteX7-33" fmla="*/ 4665232 w 6146444"/>
              <a:gd name="connsiteY7-34" fmla="*/ 0 h 6858000"/>
              <a:gd name="connsiteX0-35" fmla="*/ 4665232 w 6146444"/>
              <a:gd name="connsiteY0-36" fmla="*/ 0 h 6858000"/>
              <a:gd name="connsiteX1-37" fmla="*/ 6146444 w 6146444"/>
              <a:gd name="connsiteY1-38" fmla="*/ 0 h 6858000"/>
              <a:gd name="connsiteX2-39" fmla="*/ 6146444 w 6146444"/>
              <a:gd name="connsiteY2-40" fmla="*/ 6858000 h 6858000"/>
              <a:gd name="connsiteX3-41" fmla="*/ 0 w 6146444"/>
              <a:gd name="connsiteY3-42" fmla="*/ 6858000 h 6858000"/>
              <a:gd name="connsiteX4-43" fmla="*/ 49977 w 6146444"/>
              <a:gd name="connsiteY4-44" fmla="*/ 6767484 h 6858000"/>
              <a:gd name="connsiteX5-45" fmla="*/ 4375701 w 6146444"/>
              <a:gd name="connsiteY5-46" fmla="*/ 3817257 h 6858000"/>
              <a:gd name="connsiteX6-47" fmla="*/ 4665232 w 6146444"/>
              <a:gd name="connsiteY6-48" fmla="*/ 0 h 6858000"/>
              <a:gd name="connsiteX0-49" fmla="*/ 3431518 w 6146444"/>
              <a:gd name="connsiteY0-50" fmla="*/ 72571 h 6858000"/>
              <a:gd name="connsiteX1-51" fmla="*/ 6146444 w 6146444"/>
              <a:gd name="connsiteY1-52" fmla="*/ 0 h 6858000"/>
              <a:gd name="connsiteX2-53" fmla="*/ 6146444 w 6146444"/>
              <a:gd name="connsiteY2-54" fmla="*/ 6858000 h 6858000"/>
              <a:gd name="connsiteX3-55" fmla="*/ 0 w 6146444"/>
              <a:gd name="connsiteY3-56" fmla="*/ 6858000 h 6858000"/>
              <a:gd name="connsiteX4-57" fmla="*/ 49977 w 6146444"/>
              <a:gd name="connsiteY4-58" fmla="*/ 6767484 h 6858000"/>
              <a:gd name="connsiteX5-59" fmla="*/ 4375701 w 6146444"/>
              <a:gd name="connsiteY5-60" fmla="*/ 3817257 h 6858000"/>
              <a:gd name="connsiteX6-61" fmla="*/ 3431518 w 6146444"/>
              <a:gd name="connsiteY6-62" fmla="*/ 72571 h 6858000"/>
              <a:gd name="connsiteX0-63" fmla="*/ 3417004 w 6146444"/>
              <a:gd name="connsiteY0-64" fmla="*/ 0 h 6872515"/>
              <a:gd name="connsiteX1-65" fmla="*/ 6146444 w 6146444"/>
              <a:gd name="connsiteY1-66" fmla="*/ 14515 h 6872515"/>
              <a:gd name="connsiteX2-67" fmla="*/ 6146444 w 6146444"/>
              <a:gd name="connsiteY2-68" fmla="*/ 6872515 h 6872515"/>
              <a:gd name="connsiteX3-69" fmla="*/ 0 w 6146444"/>
              <a:gd name="connsiteY3-70" fmla="*/ 6872515 h 6872515"/>
              <a:gd name="connsiteX4-71" fmla="*/ 49977 w 6146444"/>
              <a:gd name="connsiteY4-72" fmla="*/ 6781999 h 6872515"/>
              <a:gd name="connsiteX5-73" fmla="*/ 4375701 w 6146444"/>
              <a:gd name="connsiteY5-74" fmla="*/ 3831772 h 6872515"/>
              <a:gd name="connsiteX6-75" fmla="*/ 3417004 w 6146444"/>
              <a:gd name="connsiteY6-76" fmla="*/ 0 h 6872515"/>
              <a:gd name="connsiteX0-77" fmla="*/ 3083175 w 6146444"/>
              <a:gd name="connsiteY0-78" fmla="*/ 0 h 6858001"/>
              <a:gd name="connsiteX1-79" fmla="*/ 6146444 w 6146444"/>
              <a:gd name="connsiteY1-80" fmla="*/ 1 h 6858001"/>
              <a:gd name="connsiteX2-81" fmla="*/ 6146444 w 6146444"/>
              <a:gd name="connsiteY2-82" fmla="*/ 6858001 h 6858001"/>
              <a:gd name="connsiteX3-83" fmla="*/ 0 w 6146444"/>
              <a:gd name="connsiteY3-84" fmla="*/ 6858001 h 6858001"/>
              <a:gd name="connsiteX4-85" fmla="*/ 49977 w 6146444"/>
              <a:gd name="connsiteY4-86" fmla="*/ 6767485 h 6858001"/>
              <a:gd name="connsiteX5-87" fmla="*/ 4375701 w 6146444"/>
              <a:gd name="connsiteY5-88" fmla="*/ 3817258 h 6858001"/>
              <a:gd name="connsiteX6-89" fmla="*/ 3083175 w 6146444"/>
              <a:gd name="connsiteY6-90" fmla="*/ 0 h 6858001"/>
              <a:gd name="connsiteX0-91" fmla="*/ 3083175 w 6146444"/>
              <a:gd name="connsiteY0-92" fmla="*/ 0 h 6858001"/>
              <a:gd name="connsiteX1-93" fmla="*/ 6146444 w 6146444"/>
              <a:gd name="connsiteY1-94" fmla="*/ 1 h 6858001"/>
              <a:gd name="connsiteX2-95" fmla="*/ 6146444 w 6146444"/>
              <a:gd name="connsiteY2-96" fmla="*/ 6858001 h 6858001"/>
              <a:gd name="connsiteX3-97" fmla="*/ 0 w 6146444"/>
              <a:gd name="connsiteY3-98" fmla="*/ 6858001 h 6858001"/>
              <a:gd name="connsiteX4-99" fmla="*/ 4375701 w 6146444"/>
              <a:gd name="connsiteY4-100" fmla="*/ 3817258 h 6858001"/>
              <a:gd name="connsiteX5-101" fmla="*/ 3083175 w 6146444"/>
              <a:gd name="connsiteY5-102" fmla="*/ 0 h 6858001"/>
              <a:gd name="connsiteX0-103" fmla="*/ 1370490 w 4433759"/>
              <a:gd name="connsiteY0-104" fmla="*/ 0 h 6858001"/>
              <a:gd name="connsiteX1-105" fmla="*/ 4433759 w 4433759"/>
              <a:gd name="connsiteY1-106" fmla="*/ 1 h 6858001"/>
              <a:gd name="connsiteX2-107" fmla="*/ 4433759 w 4433759"/>
              <a:gd name="connsiteY2-108" fmla="*/ 6858001 h 6858001"/>
              <a:gd name="connsiteX3-109" fmla="*/ 0 w 4433759"/>
              <a:gd name="connsiteY3-110" fmla="*/ 6843487 h 6858001"/>
              <a:gd name="connsiteX4-111" fmla="*/ 2663016 w 4433759"/>
              <a:gd name="connsiteY4-112" fmla="*/ 3817258 h 6858001"/>
              <a:gd name="connsiteX5-113" fmla="*/ 1370490 w 4433759"/>
              <a:gd name="connsiteY5-114" fmla="*/ 0 h 6858001"/>
              <a:gd name="connsiteX0-115" fmla="*/ 1370490 w 4433759"/>
              <a:gd name="connsiteY0-116" fmla="*/ 0 h 6858001"/>
              <a:gd name="connsiteX1-117" fmla="*/ 4433759 w 4433759"/>
              <a:gd name="connsiteY1-118" fmla="*/ 1 h 6858001"/>
              <a:gd name="connsiteX2-119" fmla="*/ 4433759 w 4433759"/>
              <a:gd name="connsiteY2-120" fmla="*/ 6858001 h 6858001"/>
              <a:gd name="connsiteX3-121" fmla="*/ 0 w 4433759"/>
              <a:gd name="connsiteY3-122" fmla="*/ 6843487 h 6858001"/>
              <a:gd name="connsiteX4-123" fmla="*/ 2663016 w 4433759"/>
              <a:gd name="connsiteY4-124" fmla="*/ 3817258 h 6858001"/>
              <a:gd name="connsiteX5-125" fmla="*/ 1370490 w 4433759"/>
              <a:gd name="connsiteY5-126" fmla="*/ 0 h 6858001"/>
              <a:gd name="connsiteX0-127" fmla="*/ 1497723 w 4560992"/>
              <a:gd name="connsiteY0-128" fmla="*/ 0 h 6858001"/>
              <a:gd name="connsiteX1-129" fmla="*/ 4560992 w 4560992"/>
              <a:gd name="connsiteY1-130" fmla="*/ 1 h 6858001"/>
              <a:gd name="connsiteX2-131" fmla="*/ 4560992 w 4560992"/>
              <a:gd name="connsiteY2-132" fmla="*/ 6858001 h 6858001"/>
              <a:gd name="connsiteX3-133" fmla="*/ 127233 w 4560992"/>
              <a:gd name="connsiteY3-134" fmla="*/ 6843487 h 6858001"/>
              <a:gd name="connsiteX4-135" fmla="*/ 1497723 w 4560992"/>
              <a:gd name="connsiteY4-136" fmla="*/ 0 h 6858001"/>
              <a:gd name="connsiteX0-137" fmla="*/ 1418031 w 4481300"/>
              <a:gd name="connsiteY0-138" fmla="*/ 0 h 6858001"/>
              <a:gd name="connsiteX1-139" fmla="*/ 4481300 w 4481300"/>
              <a:gd name="connsiteY1-140" fmla="*/ 1 h 6858001"/>
              <a:gd name="connsiteX2-141" fmla="*/ 4481300 w 4481300"/>
              <a:gd name="connsiteY2-142" fmla="*/ 6858001 h 6858001"/>
              <a:gd name="connsiteX3-143" fmla="*/ 47541 w 4481300"/>
              <a:gd name="connsiteY3-144" fmla="*/ 6843487 h 6858001"/>
              <a:gd name="connsiteX4-145" fmla="*/ 1418031 w 4481300"/>
              <a:gd name="connsiteY4-146" fmla="*/ 0 h 6858001"/>
              <a:gd name="connsiteX0-147" fmla="*/ 1370714 w 4433983"/>
              <a:gd name="connsiteY0-148" fmla="*/ 0 h 6858001"/>
              <a:gd name="connsiteX1-149" fmla="*/ 4433983 w 4433983"/>
              <a:gd name="connsiteY1-150" fmla="*/ 1 h 6858001"/>
              <a:gd name="connsiteX2-151" fmla="*/ 4433983 w 4433983"/>
              <a:gd name="connsiteY2-152" fmla="*/ 6858001 h 6858001"/>
              <a:gd name="connsiteX3-153" fmla="*/ 224 w 4433983"/>
              <a:gd name="connsiteY3-154" fmla="*/ 6843487 h 6858001"/>
              <a:gd name="connsiteX4-155" fmla="*/ 1370714 w 4433983"/>
              <a:gd name="connsiteY4-156" fmla="*/ 0 h 6858001"/>
              <a:gd name="connsiteX0-157" fmla="*/ 1399740 w 4463009"/>
              <a:gd name="connsiteY0-158" fmla="*/ 0 h 6858001"/>
              <a:gd name="connsiteX1-159" fmla="*/ 4463009 w 4463009"/>
              <a:gd name="connsiteY1-160" fmla="*/ 1 h 6858001"/>
              <a:gd name="connsiteX2-161" fmla="*/ 4463009 w 4463009"/>
              <a:gd name="connsiteY2-162" fmla="*/ 6858001 h 6858001"/>
              <a:gd name="connsiteX3-163" fmla="*/ 221 w 4463009"/>
              <a:gd name="connsiteY3-164" fmla="*/ 6858001 h 6858001"/>
              <a:gd name="connsiteX4-165" fmla="*/ 1399740 w 4463009"/>
              <a:gd name="connsiteY4-166" fmla="*/ 0 h 6858001"/>
              <a:gd name="connsiteX0-167" fmla="*/ 1399519 w 4462788"/>
              <a:gd name="connsiteY0-168" fmla="*/ 0 h 6858001"/>
              <a:gd name="connsiteX1-169" fmla="*/ 4462788 w 4462788"/>
              <a:gd name="connsiteY1-170" fmla="*/ 1 h 6858001"/>
              <a:gd name="connsiteX2-171" fmla="*/ 4462788 w 4462788"/>
              <a:gd name="connsiteY2-172" fmla="*/ 6858001 h 6858001"/>
              <a:gd name="connsiteX3-173" fmla="*/ 0 w 4462788"/>
              <a:gd name="connsiteY3-174" fmla="*/ 6858001 h 6858001"/>
              <a:gd name="connsiteX4-175" fmla="*/ 1399519 w 4462788"/>
              <a:gd name="connsiteY4-176"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62788" h="6858001">
                <a:moveTo>
                  <a:pt x="1399519" y="0"/>
                </a:moveTo>
                <a:lnTo>
                  <a:pt x="4462788" y="1"/>
                </a:lnTo>
                <a:lnTo>
                  <a:pt x="4462788" y="6858001"/>
                </a:lnTo>
                <a:lnTo>
                  <a:pt x="0" y="6858001"/>
                </a:lnTo>
                <a:cubicBezTo>
                  <a:pt x="1840769" y="3726543"/>
                  <a:pt x="3331188" y="3143553"/>
                  <a:pt x="1399519" y="0"/>
                </a:cubicBez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grpSp>
        <p:nvGrpSpPr>
          <p:cNvPr id="12" name="组合 11"/>
          <p:cNvGrpSpPr/>
          <p:nvPr/>
        </p:nvGrpSpPr>
        <p:grpSpPr>
          <a:xfrm flipH="1">
            <a:off x="8824686" y="2310718"/>
            <a:ext cx="3367314" cy="4547281"/>
            <a:chOff x="0" y="2320244"/>
            <a:chExt cx="3367314" cy="454728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a:off x="1567089" y="2381250"/>
              <a:ext cx="1400175" cy="295275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10563"/>
            <a:stretch>
              <a:fillRect/>
            </a:stretch>
          </p:blipFill>
          <p:spPr>
            <a:xfrm>
              <a:off x="0" y="2320244"/>
              <a:ext cx="3367314" cy="4547281"/>
            </a:xfrm>
            <a:prstGeom prst="rect">
              <a:avLst/>
            </a:prstGeom>
          </p:spPr>
        </p:pic>
      </p:grpSp>
      <p:sp>
        <p:nvSpPr>
          <p:cNvPr id="15" name="矩形 14"/>
          <p:cNvSpPr/>
          <p:nvPr/>
        </p:nvSpPr>
        <p:spPr>
          <a:xfrm>
            <a:off x="1200150" y="1753869"/>
            <a:ext cx="2895600" cy="521970"/>
          </a:xfrm>
          <a:prstGeom prst="rect">
            <a:avLst/>
          </a:prstGeom>
        </p:spPr>
        <p:txBody>
          <a:bodyPr wrap="square">
            <a:spAutoFit/>
          </a:bodyPr>
          <a:lstStyle/>
          <a:p>
            <a:r>
              <a:rPr lang="zh-CN" altLang="en-US" sz="2800" dirty="0">
                <a:solidFill>
                  <a:srgbClr val="FD8C08"/>
                </a:solidFill>
                <a:latin typeface="思源黑体 CN Regular" panose="020B0500000000000000" charset="-122"/>
                <a:ea typeface="思源黑体 CN Regular" panose="020B0500000000000000" charset="-122"/>
              </a:rPr>
              <a:t>知识目标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16" name="矩形 15"/>
          <p:cNvSpPr/>
          <p:nvPr/>
        </p:nvSpPr>
        <p:spPr>
          <a:xfrm>
            <a:off x="1257935" y="2275819"/>
            <a:ext cx="1706880" cy="245110"/>
          </a:xfrm>
          <a:prstGeom prst="rect">
            <a:avLst/>
          </a:prstGeom>
        </p:spPr>
        <p:txBody>
          <a:bodyPr wrap="none">
            <a:spAutoFit/>
          </a:bodyPr>
          <a:lstStyle/>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Knowledge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
        <p:nvSpPr>
          <p:cNvPr id="17" name="矩形 16"/>
          <p:cNvSpPr/>
          <p:nvPr/>
        </p:nvSpPr>
        <p:spPr>
          <a:xfrm>
            <a:off x="1200150" y="2598976"/>
            <a:ext cx="6096000" cy="829945"/>
          </a:xfrm>
          <a:prstGeom prst="rect">
            <a:avLst/>
          </a:prstGeom>
        </p:spPr>
        <p:txBody>
          <a:bodyPr>
            <a:sp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了解限时选购的用处和使用条件。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2.了解限时抢购的设置方法。</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矩形 17"/>
          <p:cNvSpPr/>
          <p:nvPr/>
        </p:nvSpPr>
        <p:spPr>
          <a:xfrm>
            <a:off x="1200150" y="4629861"/>
            <a:ext cx="6096000" cy="460375"/>
          </a:xfrm>
          <a:prstGeom prst="rect">
            <a:avLst/>
          </a:prstGeom>
        </p:spPr>
        <p:txBody>
          <a:bodyPr>
            <a:spAutoFit/>
          </a:bodyPr>
          <a:lstStyle/>
          <a:p>
            <a:pPr>
              <a:lnSpc>
                <a:spcPct val="150000"/>
              </a:lnSpc>
            </a:pPr>
            <a:r>
              <a:rPr lang="en-US" altLang="zh-CN"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1.</a:t>
            </a: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能够进行shopee平台限时抢购活动设置。</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 name="矩形 1"/>
          <p:cNvSpPr/>
          <p:nvPr/>
        </p:nvSpPr>
        <p:spPr>
          <a:xfrm>
            <a:off x="1200150" y="3877309"/>
            <a:ext cx="2895600" cy="521970"/>
          </a:xfrm>
          <a:prstGeom prst="rect">
            <a:avLst/>
          </a:prstGeom>
        </p:spPr>
        <p:txBody>
          <a:bodyPr wrap="square">
            <a:spAutoFit/>
          </a:bodyPr>
          <a:p>
            <a:r>
              <a:rPr lang="zh-CN" altLang="en-US" sz="2800" dirty="0">
                <a:solidFill>
                  <a:srgbClr val="FD8C08"/>
                </a:solidFill>
                <a:latin typeface="思源黑体 CN Regular" panose="020B0500000000000000" charset="-122"/>
                <a:ea typeface="思源黑体 CN Regular" panose="020B0500000000000000" charset="-122"/>
              </a:rPr>
              <a:t>技能目标</a:t>
            </a:r>
            <a:endParaRPr lang="zh-CN" altLang="en-US" sz="2800" dirty="0">
              <a:solidFill>
                <a:srgbClr val="FD8C08"/>
              </a:solidFill>
              <a:latin typeface="思源黑体 CN Regular" panose="020B0500000000000000" charset="-122"/>
              <a:ea typeface="思源黑体 CN Regular" panose="020B0500000000000000" charset="-122"/>
            </a:endParaRPr>
          </a:p>
        </p:txBody>
      </p:sp>
      <p:sp>
        <p:nvSpPr>
          <p:cNvPr id="3" name="矩形 2"/>
          <p:cNvSpPr/>
          <p:nvPr/>
        </p:nvSpPr>
        <p:spPr>
          <a:xfrm>
            <a:off x="1257935" y="4399259"/>
            <a:ext cx="1300480" cy="245110"/>
          </a:xfrm>
          <a:prstGeom prst="rect">
            <a:avLst/>
          </a:prstGeom>
        </p:spPr>
        <p:txBody>
          <a:bodyPr wrap="none">
            <a:spAutoFit/>
          </a:bodyPr>
          <a:p>
            <a:pPr algn="l"/>
            <a:r>
              <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rPr>
              <a:t>skill goals</a:t>
            </a:r>
            <a:endParaRPr lang="zh-CN" altLang="en-US" sz="1000" spc="300" dirty="0">
              <a:solidFill>
                <a:schemeClr val="tx1">
                  <a:lumMod val="50000"/>
                  <a:lumOff val="50000"/>
                </a:schemeClr>
              </a:solidFill>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任务导入</a:t>
            </a:r>
            <a:endParaRPr lang="zh-CN" altLang="en-US" sz="2400" b="1" spc="300" dirty="0">
              <a:latin typeface="思源黑体 CN Bold" panose="020B0800000000000000" charset="-122"/>
              <a:ea typeface="思源黑体 CN Bold" panose="020B0800000000000000" charset="-122"/>
            </a:endParaRPr>
          </a:p>
        </p:txBody>
      </p:sp>
      <p:sp>
        <p:nvSpPr>
          <p:cNvPr id="10" name="椭圆 9"/>
          <p:cNvSpPr/>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9" name="椭圆 8"/>
          <p:cNvSpPr/>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 name="椭圆 2"/>
          <p:cNvSpPr/>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nvGrpSpPr>
          <p:cNvPr id="16" name="组合 15"/>
          <p:cNvGrpSpPr/>
          <p:nvPr/>
        </p:nvGrpSpPr>
        <p:grpSpPr>
          <a:xfrm>
            <a:off x="2107815" y="1924009"/>
            <a:ext cx="1892938" cy="3785876"/>
            <a:chOff x="1819633" y="607219"/>
            <a:chExt cx="2926086" cy="5852172"/>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0" name="组合 19"/>
          <p:cNvGrpSpPr/>
          <p:nvPr/>
        </p:nvGrpSpPr>
        <p:grpSpPr>
          <a:xfrm>
            <a:off x="5880995" y="1715678"/>
            <a:ext cx="2050452" cy="736564"/>
            <a:chOff x="5717235" y="1715678"/>
            <a:chExt cx="2050452" cy="736564"/>
          </a:xfrm>
        </p:grpSpPr>
        <p:sp>
          <p:nvSpPr>
            <p:cNvPr id="18" name="文本框 17"/>
            <p:cNvSpPr txBox="1"/>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19" name="文本框 18"/>
            <p:cNvSpPr txBox="1"/>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20min</a:t>
              </a:r>
              <a:endParaRPr lang="en-US" altLang="zh-CN" sz="2400" dirty="0">
                <a:solidFill>
                  <a:srgbClr val="FD8C08"/>
                </a:solidFill>
              </a:endParaRPr>
            </a:p>
          </p:txBody>
        </p:sp>
      </p:grpSp>
      <p:cxnSp>
        <p:nvCxnSpPr>
          <p:cNvPr id="25" name="直接连接符 24"/>
          <p:cNvCxnSpPr/>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80735" y="2700020"/>
            <a:ext cx="5073015" cy="2954020"/>
          </a:xfrm>
          <a:prstGeom prst="rect">
            <a:avLst/>
          </a:prstGeom>
        </p:spPr>
        <p:txBody>
          <a:bodyPr wrap="square">
            <a:noAutofit/>
          </a:bodyPr>
          <a:lstStyle/>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服装店里有一批服装库存积压较多，为清理库存，经营者决定在Shopee店铺设置限时抢购，并将设置限时抢购活动的任务交付给了正在运营该Shopee店铺的A职业技术学院学生小吴。</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小吴该如何在平台设置限时选购活动？</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1" name="图片 20" descr="shopee logo"/>
          <p:cNvPicPr>
            <a:picLocks noChangeAspect="1"/>
          </p:cNvPicPr>
          <p:nvPr/>
        </p:nvPicPr>
        <p:blipFill>
          <a:blip r:embed="rId3"/>
          <a:stretch>
            <a:fillRect/>
          </a:stretch>
        </p:blipFill>
        <p:spPr>
          <a:xfrm>
            <a:off x="8521065" y="1693545"/>
            <a:ext cx="2233295" cy="752475"/>
          </a:xfrm>
          <a:prstGeom prst="rect">
            <a:avLst/>
          </a:prstGeom>
        </p:spPr>
      </p:pic>
      <p:grpSp>
        <p:nvGrpSpPr>
          <p:cNvPr id="22" name="组合 21"/>
          <p:cNvGrpSpPr/>
          <p:nvPr/>
        </p:nvGrpSpPr>
        <p:grpSpPr>
          <a:xfrm>
            <a:off x="385762" y="326231"/>
            <a:ext cx="542926" cy="366713"/>
            <a:chOff x="380999" y="380999"/>
            <a:chExt cx="542926" cy="366713"/>
          </a:xfrm>
        </p:grpSpPr>
        <p:sp>
          <p:nvSpPr>
            <p:cNvPr id="23" name="矩形: 圆角 3"/>
            <p:cNvSpPr/>
            <p:nvPr>
              <p:custDataLst>
                <p:tags r:id="rId4"/>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4" name="矩形: 圆角 4"/>
            <p:cNvSpPr/>
            <p:nvPr>
              <p:custDataLst>
                <p:tags r:id="rId5"/>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6" name="矩形: 圆角 5"/>
            <p:cNvSpPr/>
            <p:nvPr>
              <p:custDataLst>
                <p:tags r:id="rId6"/>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任务描述</a:t>
            </a:r>
            <a:endParaRPr lang="zh-CN" altLang="en-US" sz="2400" b="1" spc="300" dirty="0">
              <a:latin typeface="思源黑体 CN Bold" panose="020B0800000000000000" charset="-122"/>
              <a:ea typeface="思源黑体 CN Bold" panose="020B0800000000000000" charset="-122"/>
            </a:endParaRPr>
          </a:p>
        </p:txBody>
      </p:sp>
      <p:sp>
        <p:nvSpPr>
          <p:cNvPr id="27" name="矩形 26"/>
          <p:cNvSpPr/>
          <p:nvPr/>
        </p:nvSpPr>
        <p:spPr>
          <a:xfrm>
            <a:off x="5880735" y="2700020"/>
            <a:ext cx="5073015" cy="2954020"/>
          </a:xfrm>
          <a:prstGeom prst="rect">
            <a:avLst/>
          </a:prstGeom>
        </p:spPr>
        <p:txBody>
          <a:bodyPr wrap="square">
            <a:noAutofit/>
          </a:bodyPr>
          <a:lstStyle/>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限时抢购是卖家中心和Shopee App上提供的促销工具。它可以帮助卖家通过商店产品的限时优惠吸引买家。在商店页面内每天设置多个限时抢购，可有效地清理库存。</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gn="just">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在该任务中，小吴需选择参加限时抢购活动的商品，并为其设置折扣、库存和购买限制。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1" name="椭圆 20"/>
          <p:cNvSpPr/>
          <p:nvPr>
            <p:custDataLst>
              <p:tags r:id="rId1"/>
            </p:custDataLst>
          </p:nvPr>
        </p:nvSpPr>
        <p:spPr>
          <a:xfrm>
            <a:off x="888535" y="1595546"/>
            <a:ext cx="4340923" cy="4340923"/>
          </a:xfrm>
          <a:prstGeom prst="ellipse">
            <a:avLst/>
          </a:prstGeom>
          <a:solidFill>
            <a:srgbClr val="FFD4A0">
              <a:alpha val="52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2" name="椭圆 21"/>
          <p:cNvSpPr/>
          <p:nvPr>
            <p:custDataLst>
              <p:tags r:id="rId2"/>
            </p:custDataLst>
          </p:nvPr>
        </p:nvSpPr>
        <p:spPr>
          <a:xfrm>
            <a:off x="1381026" y="2088037"/>
            <a:ext cx="3355942" cy="3355942"/>
          </a:xfrm>
          <a:prstGeom prst="ellipse">
            <a:avLst/>
          </a:prstGeom>
          <a:solidFill>
            <a:srgbClr val="FEBB5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3" name="椭圆 22"/>
          <p:cNvSpPr/>
          <p:nvPr>
            <p:custDataLst>
              <p:tags r:id="rId3"/>
            </p:custDataLst>
          </p:nvPr>
        </p:nvSpPr>
        <p:spPr>
          <a:xfrm>
            <a:off x="1877579" y="2492833"/>
            <a:ext cx="2362835" cy="254635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nvGrpSpPr>
          <p:cNvPr id="24" name="组合 23"/>
          <p:cNvGrpSpPr/>
          <p:nvPr/>
        </p:nvGrpSpPr>
        <p:grpSpPr>
          <a:xfrm>
            <a:off x="2107815" y="1924009"/>
            <a:ext cx="1892938" cy="3785876"/>
            <a:chOff x="1819633" y="607219"/>
            <a:chExt cx="2926086" cy="5852172"/>
          </a:xfrm>
        </p:grpSpPr>
        <p:pic>
          <p:nvPicPr>
            <p:cNvPr id="26" name="图片 25"/>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10845" t="1258" r="58337" b="1258"/>
            <a:stretch>
              <a:fillRect/>
            </a:stretch>
          </p:blipFill>
          <p:spPr>
            <a:xfrm flipH="1">
              <a:off x="1947861" y="683720"/>
              <a:ext cx="2697592" cy="5688800"/>
            </a:xfrm>
            <a:custGeom>
              <a:avLst/>
              <a:gdLst>
                <a:gd name="connsiteX0" fmla="*/ 138113 w 1400175"/>
                <a:gd name="connsiteY0" fmla="*/ 0 h 2952750"/>
                <a:gd name="connsiteX1" fmla="*/ 1262062 w 1400175"/>
                <a:gd name="connsiteY1" fmla="*/ 0 h 2952750"/>
                <a:gd name="connsiteX2" fmla="*/ 1400175 w 1400175"/>
                <a:gd name="connsiteY2" fmla="*/ 138113 h 2952750"/>
                <a:gd name="connsiteX3" fmla="*/ 1400175 w 1400175"/>
                <a:gd name="connsiteY3" fmla="*/ 2814637 h 2952750"/>
                <a:gd name="connsiteX4" fmla="*/ 1262062 w 1400175"/>
                <a:gd name="connsiteY4" fmla="*/ 2952750 h 2952750"/>
                <a:gd name="connsiteX5" fmla="*/ 138113 w 1400175"/>
                <a:gd name="connsiteY5" fmla="*/ 2952750 h 2952750"/>
                <a:gd name="connsiteX6" fmla="*/ 0 w 1400175"/>
                <a:gd name="connsiteY6" fmla="*/ 2814637 h 2952750"/>
                <a:gd name="connsiteX7" fmla="*/ 0 w 1400175"/>
                <a:gd name="connsiteY7" fmla="*/ 138113 h 2952750"/>
                <a:gd name="connsiteX8" fmla="*/ 138113 w 1400175"/>
                <a:gd name="connsiteY8"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2952750">
                  <a:moveTo>
                    <a:pt x="138113" y="0"/>
                  </a:moveTo>
                  <a:lnTo>
                    <a:pt x="1262062" y="0"/>
                  </a:lnTo>
                  <a:cubicBezTo>
                    <a:pt x="1338340" y="0"/>
                    <a:pt x="1400175" y="61835"/>
                    <a:pt x="1400175" y="138113"/>
                  </a:cubicBezTo>
                  <a:lnTo>
                    <a:pt x="1400175" y="2814637"/>
                  </a:lnTo>
                  <a:cubicBezTo>
                    <a:pt x="1400175" y="2890915"/>
                    <a:pt x="1338340" y="2952750"/>
                    <a:pt x="1262062" y="2952750"/>
                  </a:cubicBezTo>
                  <a:lnTo>
                    <a:pt x="138113" y="2952750"/>
                  </a:lnTo>
                  <a:cubicBezTo>
                    <a:pt x="61835" y="2952750"/>
                    <a:pt x="0" y="2890915"/>
                    <a:pt x="0" y="2814637"/>
                  </a:cubicBezTo>
                  <a:lnTo>
                    <a:pt x="0" y="138113"/>
                  </a:lnTo>
                  <a:cubicBezTo>
                    <a:pt x="0" y="61835"/>
                    <a:pt x="61835" y="0"/>
                    <a:pt x="138113" y="0"/>
                  </a:cubicBezTo>
                  <a:close/>
                </a:path>
              </a:pathLst>
            </a:custGeom>
          </p:spPr>
        </p:pic>
        <p:pic>
          <p:nvPicPr>
            <p:cNvPr id="28" name="图片 2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633" y="607219"/>
              <a:ext cx="2926086" cy="5852172"/>
            </a:xfrm>
            <a:prstGeom prst="rect">
              <a:avLst/>
            </a:prstGeom>
          </p:spPr>
        </p:pic>
      </p:grpSp>
      <p:grpSp>
        <p:nvGrpSpPr>
          <p:cNvPr id="29" name="组合 28"/>
          <p:cNvGrpSpPr/>
          <p:nvPr/>
        </p:nvGrpSpPr>
        <p:grpSpPr>
          <a:xfrm>
            <a:off x="5880995" y="1715678"/>
            <a:ext cx="2050452" cy="736564"/>
            <a:chOff x="5717235" y="1715678"/>
            <a:chExt cx="2050452" cy="736564"/>
          </a:xfrm>
        </p:grpSpPr>
        <p:sp>
          <p:nvSpPr>
            <p:cNvPr id="30" name="文本框 29"/>
            <p:cNvSpPr txBox="1"/>
            <p:nvPr>
              <p:custDataLst>
                <p:tags r:id="rId8"/>
              </p:custDataLst>
            </p:nvPr>
          </p:nvSpPr>
          <p:spPr>
            <a:xfrm>
              <a:off x="5717235" y="1715678"/>
              <a:ext cx="1892935" cy="306705"/>
            </a:xfrm>
            <a:prstGeom prst="rect">
              <a:avLst/>
            </a:prstGeom>
            <a:noFill/>
          </p:spPr>
          <p:txBody>
            <a:bodyPr wrap="square" rtlCol="0">
              <a:spAutoFit/>
            </a:bodyPr>
            <a:lstStyle/>
            <a:p>
              <a:r>
                <a:rPr lang="zh-CN" altLang="en-US" sz="1400" dirty="0">
                  <a:latin typeface="汉仪雅酷黑 45W" panose="020B0404020202020204" pitchFamily="34" charset="-122"/>
                  <a:ea typeface="汉仪雅酷黑 45W" panose="020B0404020202020204" pitchFamily="34" charset="-122"/>
                </a:rPr>
                <a:t>本次任务预计</a:t>
              </a:r>
              <a:r>
                <a:rPr lang="zh-CN" altLang="en-US" sz="1400" dirty="0">
                  <a:latin typeface="汉仪雅酷黑 45W" panose="020B0404020202020204" pitchFamily="34" charset="-122"/>
                  <a:ea typeface="汉仪雅酷黑 45W" panose="020B0404020202020204" pitchFamily="34" charset="-122"/>
                </a:rPr>
                <a:t>时间</a:t>
              </a:r>
              <a:endParaRPr lang="zh-CN" altLang="en-US" sz="1400" dirty="0">
                <a:latin typeface="汉仪雅酷黑 45W" panose="020B0404020202020204" pitchFamily="34" charset="-122"/>
                <a:ea typeface="汉仪雅酷黑 45W" panose="020B0404020202020204" pitchFamily="34" charset="-122"/>
              </a:endParaRPr>
            </a:p>
          </p:txBody>
        </p:sp>
        <p:sp>
          <p:nvSpPr>
            <p:cNvPr id="31" name="文本框 30"/>
            <p:cNvSpPr txBox="1"/>
            <p:nvPr>
              <p:custDataLst>
                <p:tags r:id="rId9"/>
              </p:custDataLst>
            </p:nvPr>
          </p:nvSpPr>
          <p:spPr>
            <a:xfrm>
              <a:off x="5717235" y="1991867"/>
              <a:ext cx="2050452" cy="460375"/>
            </a:xfrm>
            <a:prstGeom prst="rect">
              <a:avLst/>
            </a:prstGeom>
          </p:spPr>
          <p:txBody>
            <a:bodyPr wrap="square">
              <a:spAutoFit/>
            </a:bodyPr>
            <a:lstStyle>
              <a:defPPr>
                <a:defRPr lang="zh-CN"/>
              </a:defPPr>
              <a:lvl1pPr>
                <a:defRPr sz="2800" b="1">
                  <a:gradFill flip="none" rotWithShape="1">
                    <a:gsLst>
                      <a:gs pos="0">
                        <a:srgbClr val="C34D99"/>
                      </a:gs>
                      <a:gs pos="100000">
                        <a:srgbClr val="2050DC"/>
                      </a:gs>
                    </a:gsLst>
                    <a:lin ang="2700000" scaled="1"/>
                    <a:tileRect/>
                  </a:gradFill>
                  <a:latin typeface="+mn-ea"/>
                </a:defRPr>
              </a:lvl1pPr>
            </a:lstStyle>
            <a:p>
              <a:r>
                <a:rPr lang="en-US" altLang="zh-CN" sz="2400" dirty="0">
                  <a:solidFill>
                    <a:srgbClr val="FD8C08"/>
                  </a:solidFill>
                </a:rPr>
                <a:t>20min</a:t>
              </a:r>
              <a:endParaRPr lang="en-US" altLang="zh-CN" sz="2400" dirty="0">
                <a:solidFill>
                  <a:srgbClr val="FD8C08"/>
                </a:solidFill>
              </a:endParaRPr>
            </a:p>
          </p:txBody>
        </p:sp>
      </p:grpSp>
      <p:cxnSp>
        <p:nvCxnSpPr>
          <p:cNvPr id="32" name="直接连接符 31"/>
          <p:cNvCxnSpPr/>
          <p:nvPr>
            <p:custDataLst>
              <p:tags r:id="rId10"/>
            </p:custDataLst>
          </p:nvPr>
        </p:nvCxnSpPr>
        <p:spPr>
          <a:xfrm>
            <a:off x="8041064" y="1839755"/>
            <a:ext cx="0" cy="496562"/>
          </a:xfrm>
          <a:prstGeom prst="line">
            <a:avLst/>
          </a:prstGeom>
          <a:ln w="25400" cap="flat" cmpd="sng">
            <a:solidFill>
              <a:srgbClr val="FD8C08"/>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33" name="图片 32" descr="shopee logo"/>
          <p:cNvPicPr>
            <a:picLocks noChangeAspect="1"/>
          </p:cNvPicPr>
          <p:nvPr>
            <p:custDataLst>
              <p:tags r:id="rId11"/>
            </p:custDataLst>
          </p:nvPr>
        </p:nvPicPr>
        <p:blipFill>
          <a:blip r:embed="rId12"/>
          <a:stretch>
            <a:fillRect/>
          </a:stretch>
        </p:blipFill>
        <p:spPr>
          <a:xfrm>
            <a:off x="8521065" y="1693545"/>
            <a:ext cx="2233295" cy="752475"/>
          </a:xfrm>
          <a:prstGeom prst="rect">
            <a:avLst/>
          </a:prstGeom>
        </p:spPr>
      </p:pic>
      <p:grpSp>
        <p:nvGrpSpPr>
          <p:cNvPr id="34" name="组合 33"/>
          <p:cNvGrpSpPr/>
          <p:nvPr/>
        </p:nvGrpSpPr>
        <p:grpSpPr>
          <a:xfrm>
            <a:off x="385762" y="326231"/>
            <a:ext cx="542926" cy="366713"/>
            <a:chOff x="380999" y="380999"/>
            <a:chExt cx="542926" cy="366713"/>
          </a:xfrm>
        </p:grpSpPr>
        <p:sp>
          <p:nvSpPr>
            <p:cNvPr id="35" name="矩形: 圆角 3"/>
            <p:cNvSpPr/>
            <p:nvPr>
              <p:custDataLst>
                <p:tags r:id="rId13"/>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6" name="矩形: 圆角 4"/>
            <p:cNvSpPr/>
            <p:nvPr>
              <p:custDataLst>
                <p:tags r:id="rId14"/>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7" name="矩形: 圆角 5"/>
            <p:cNvSpPr/>
            <p:nvPr>
              <p:custDataLst>
                <p:tags r:id="rId15"/>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rPr>
              <a:t>任务属性</a:t>
            </a:r>
            <a:endParaRPr lang="zh-CN" altLang="en-US" sz="2400" b="1" spc="300" dirty="0">
              <a:latin typeface="思源黑体 CN Bold" panose="020B0800000000000000" charset="-122"/>
              <a:ea typeface="思源黑体 CN Bold" panose="020B0800000000000000" charset="-122"/>
            </a:endParaRPr>
          </a:p>
        </p:txBody>
      </p:sp>
      <p:sp>
        <p:nvSpPr>
          <p:cNvPr id="10" name="矩形: 圆角 9"/>
          <p:cNvSpPr/>
          <p:nvPr/>
        </p:nvSpPr>
        <p:spPr>
          <a:xfrm>
            <a:off x="1295400" y="1320800"/>
            <a:ext cx="1663700" cy="5029200"/>
          </a:xfrm>
          <a:prstGeom prst="roundRect">
            <a:avLst>
              <a:gd name="adj" fmla="val 7507"/>
            </a:avLst>
          </a:prstGeom>
          <a:solidFill>
            <a:srgbClr val="FD8C08"/>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cs typeface="+mn-ea"/>
              <a:sym typeface="+mn-ea"/>
            </a:endParaRPr>
          </a:p>
        </p:txBody>
      </p:sp>
      <p:sp>
        <p:nvSpPr>
          <p:cNvPr id="11" name="矩形 10"/>
          <p:cNvSpPr/>
          <p:nvPr/>
        </p:nvSpPr>
        <p:spPr>
          <a:xfrm>
            <a:off x="1468755" y="3617595"/>
            <a:ext cx="1319530" cy="460375"/>
          </a:xfrm>
          <a:prstGeom prst="rect">
            <a:avLst/>
          </a:prstGeom>
        </p:spPr>
        <p:txBody>
          <a:bodyPr wrap="square">
            <a:spAutoFit/>
          </a:bodyPr>
          <a:lstStyle/>
          <a:p>
            <a:pPr algn="ctr"/>
            <a:r>
              <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TikTok</a:t>
            </a:r>
            <a:endParaRPr lang="en-US" altLang="zh-CN"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2" name="椭圆 11"/>
          <p:cNvSpPr/>
          <p:nvPr/>
        </p:nvSpPr>
        <p:spPr>
          <a:xfrm>
            <a:off x="1567362" y="2145907"/>
            <a:ext cx="1119776" cy="11197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19584" y="5066920"/>
            <a:ext cx="2017316" cy="368300"/>
          </a:xfrm>
          <a:prstGeom prst="rect">
            <a:avLst/>
          </a:prstGeom>
          <a:noFill/>
        </p:spPr>
        <p:txBody>
          <a:bodyPr wrap="square">
            <a:spAutoFit/>
          </a:bodyPr>
          <a:lstStyle/>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Task </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a:p>
            <a:pPr algn="ctr"/>
            <a:r>
              <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Properties</a:t>
            </a:r>
            <a:endParaRPr lang="zh-CN" altLang="en-US" sz="900" spc="300"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sp>
        <p:nvSpPr>
          <p:cNvPr id="14" name="任意多边形: 形状 13"/>
          <p:cNvSpPr/>
          <p:nvPr/>
        </p:nvSpPr>
        <p:spPr>
          <a:xfrm>
            <a:off x="1722568" y="2301168"/>
            <a:ext cx="809363" cy="80925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cxnSp>
        <p:nvCxnSpPr>
          <p:cNvPr id="15" name="直接连接符 14"/>
          <p:cNvCxnSpPr/>
          <p:nvPr/>
        </p:nvCxnSpPr>
        <p:spPr>
          <a:xfrm>
            <a:off x="3441700" y="1520825"/>
            <a:ext cx="0" cy="472440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307116" y="1772357"/>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1</a:t>
            </a:r>
            <a:endParaRPr lang="zh-CN" altLang="en-US" sz="1050" dirty="0">
              <a:latin typeface="汉仪雅酷黑 45W" panose="020B0404020202020204" pitchFamily="34" charset="-122"/>
              <a:ea typeface="汉仪雅酷黑 45W" panose="020B0404020202020204" pitchFamily="34" charset="-122"/>
            </a:endParaRPr>
          </a:p>
        </p:txBody>
      </p:sp>
      <p:sp>
        <p:nvSpPr>
          <p:cNvPr id="38" name="矩形 37"/>
          <p:cNvSpPr/>
          <p:nvPr>
            <p:custDataLst>
              <p:tags r:id="rId1"/>
            </p:custDataLst>
          </p:nvPr>
        </p:nvSpPr>
        <p:spPr>
          <a:xfrm>
            <a:off x="3723568" y="1670757"/>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岗位属性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9" name="文本框 38"/>
          <p:cNvSpPr txBox="1"/>
          <p:nvPr/>
        </p:nvSpPr>
        <p:spPr>
          <a:xfrm>
            <a:off x="3736903" y="2011438"/>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Job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4" name="椭圆 33"/>
          <p:cNvSpPr/>
          <p:nvPr/>
        </p:nvSpPr>
        <p:spPr>
          <a:xfrm>
            <a:off x="3307116" y="2729420"/>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2</a:t>
            </a:r>
            <a:endParaRPr lang="zh-CN" altLang="en-US" sz="1050" dirty="0">
              <a:latin typeface="汉仪雅酷黑 45W" panose="020B0404020202020204" pitchFamily="34" charset="-122"/>
              <a:ea typeface="汉仪雅酷黑 45W" panose="020B0404020202020204" pitchFamily="34" charset="-122"/>
            </a:endParaRPr>
          </a:p>
        </p:txBody>
      </p:sp>
      <p:sp>
        <p:nvSpPr>
          <p:cNvPr id="35" name="矩形 34"/>
          <p:cNvSpPr/>
          <p:nvPr>
            <p:custDataLst>
              <p:tags r:id="rId2"/>
            </p:custDataLst>
          </p:nvPr>
        </p:nvSpPr>
        <p:spPr>
          <a:xfrm>
            <a:off x="3723568" y="2627820"/>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课程属性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6" name="文本框 35"/>
          <p:cNvSpPr txBox="1"/>
          <p:nvPr/>
        </p:nvSpPr>
        <p:spPr>
          <a:xfrm>
            <a:off x="3736903" y="2968501"/>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Course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1" name="椭圆 30"/>
          <p:cNvSpPr/>
          <p:nvPr/>
        </p:nvSpPr>
        <p:spPr>
          <a:xfrm>
            <a:off x="3307116" y="4643546"/>
            <a:ext cx="269168" cy="26916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4</a:t>
            </a:r>
            <a:endParaRPr lang="zh-CN" altLang="en-US" sz="1050" dirty="0">
              <a:latin typeface="汉仪雅酷黑 45W" panose="020B0404020202020204" pitchFamily="34" charset="-122"/>
              <a:ea typeface="汉仪雅酷黑 45W" panose="020B0404020202020204" pitchFamily="34" charset="-122"/>
            </a:endParaRPr>
          </a:p>
        </p:txBody>
      </p:sp>
      <p:sp>
        <p:nvSpPr>
          <p:cNvPr id="32" name="矩形 31"/>
          <p:cNvSpPr/>
          <p:nvPr>
            <p:custDataLst>
              <p:tags r:id="rId3"/>
            </p:custDataLst>
          </p:nvPr>
        </p:nvSpPr>
        <p:spPr>
          <a:xfrm>
            <a:off x="3723568" y="4541946"/>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职业考试</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3" name="文本框 32"/>
          <p:cNvSpPr txBox="1"/>
          <p:nvPr/>
        </p:nvSpPr>
        <p:spPr>
          <a:xfrm>
            <a:off x="3736903" y="4882627"/>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Vocational Examination</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8" name="椭圆 27"/>
          <p:cNvSpPr/>
          <p:nvPr/>
        </p:nvSpPr>
        <p:spPr>
          <a:xfrm>
            <a:off x="3307116" y="5600608"/>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5</a:t>
            </a:r>
            <a:endParaRPr lang="zh-CN" altLang="en-US" sz="1050" dirty="0">
              <a:latin typeface="汉仪雅酷黑 45W" panose="020B0404020202020204" pitchFamily="34" charset="-122"/>
              <a:ea typeface="汉仪雅酷黑 45W" panose="020B0404020202020204" pitchFamily="34" charset="-122"/>
            </a:endParaRPr>
          </a:p>
        </p:txBody>
      </p:sp>
      <p:sp>
        <p:nvSpPr>
          <p:cNvPr id="29" name="矩形 28"/>
          <p:cNvSpPr/>
          <p:nvPr>
            <p:custDataLst>
              <p:tags r:id="rId4"/>
            </p:custDataLst>
          </p:nvPr>
        </p:nvSpPr>
        <p:spPr>
          <a:xfrm>
            <a:off x="3723568" y="5499008"/>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实训任务</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30" name="文本框 29"/>
          <p:cNvSpPr txBox="1"/>
          <p:nvPr/>
        </p:nvSpPr>
        <p:spPr>
          <a:xfrm>
            <a:off x="3736903" y="5839689"/>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Simulation Tasks </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5" name="椭圆 24"/>
          <p:cNvSpPr/>
          <p:nvPr/>
        </p:nvSpPr>
        <p:spPr>
          <a:xfrm>
            <a:off x="3307116" y="3686483"/>
            <a:ext cx="269168" cy="26916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汉仪雅酷黑 45W" panose="020B0404020202020204" pitchFamily="34" charset="-122"/>
                <a:ea typeface="汉仪雅酷黑 45W" panose="020B0404020202020204" pitchFamily="34" charset="-122"/>
              </a:rPr>
              <a:t>3</a:t>
            </a:r>
            <a:endParaRPr lang="zh-CN" altLang="en-US" sz="1050" dirty="0">
              <a:latin typeface="汉仪雅酷黑 45W" panose="020B0404020202020204" pitchFamily="34" charset="-122"/>
              <a:ea typeface="汉仪雅酷黑 45W" panose="020B0404020202020204" pitchFamily="34" charset="-122"/>
            </a:endParaRPr>
          </a:p>
        </p:txBody>
      </p:sp>
      <p:sp>
        <p:nvSpPr>
          <p:cNvPr id="26" name="矩形 25"/>
          <p:cNvSpPr/>
          <p:nvPr>
            <p:custDataLst>
              <p:tags r:id="rId5"/>
            </p:custDataLst>
          </p:nvPr>
        </p:nvSpPr>
        <p:spPr>
          <a:xfrm>
            <a:off x="3723568" y="3584883"/>
            <a:ext cx="2971708"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rPr>
              <a:t>赛项属性</a:t>
            </a:r>
            <a:endParaRPr lang="zh-CN" altLang="en-US" sz="2000" dirty="0">
              <a:solidFill>
                <a:schemeClr val="tx1">
                  <a:lumMod val="85000"/>
                  <a:lumOff val="15000"/>
                </a:schemeClr>
              </a:solidFill>
              <a:latin typeface="思源黑体 CN Medium" panose="020B0600000000000000" charset="-122"/>
              <a:ea typeface="思源黑体 CN Medium" panose="020B0600000000000000" charset="-122"/>
              <a:cs typeface="+mn-ea"/>
              <a:sym typeface="+mn-lt"/>
            </a:endParaRPr>
          </a:p>
        </p:txBody>
      </p:sp>
      <p:sp>
        <p:nvSpPr>
          <p:cNvPr id="27" name="文本框 26"/>
          <p:cNvSpPr txBox="1"/>
          <p:nvPr/>
        </p:nvSpPr>
        <p:spPr>
          <a:xfrm>
            <a:off x="3736903" y="3925564"/>
            <a:ext cx="2791462" cy="245110"/>
          </a:xfrm>
          <a:prstGeom prst="rect">
            <a:avLst/>
          </a:prstGeom>
          <a:noFill/>
        </p:spPr>
        <p:txBody>
          <a:bodyPr wrap="square">
            <a:spAutoFit/>
          </a:bodyPr>
          <a:lstStyle/>
          <a:p>
            <a:r>
              <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rPr>
              <a:t>Event attributes</a:t>
            </a:r>
            <a:endParaRPr sz="1000" dirty="0">
              <a:solidFill>
                <a:schemeClr val="tx1">
                  <a:lumMod val="75000"/>
                  <a:lumOff val="25000"/>
                </a:schemeClr>
              </a:solidFill>
              <a:latin typeface="汉仪雅酷黑 45W" panose="020B0404020202020204" pitchFamily="34" charset="-122"/>
              <a:ea typeface="汉仪雅酷黑 45W" panose="020B0404020202020204" pitchFamily="34" charset="-122"/>
              <a:cs typeface="+mn-ea"/>
              <a:sym typeface="+mn-lt"/>
            </a:endParaRPr>
          </a:p>
        </p:txBody>
      </p:sp>
      <p:cxnSp>
        <p:nvCxnSpPr>
          <p:cNvPr id="21" name="直接连接符 20"/>
          <p:cNvCxnSpPr/>
          <p:nvPr/>
        </p:nvCxnSpPr>
        <p:spPr>
          <a:xfrm>
            <a:off x="6022583" y="24040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22583" y="3381963"/>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22583" y="4301278"/>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22583" y="5257331"/>
            <a:ext cx="425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849750" y="1462629"/>
            <a:ext cx="4651063" cy="92202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本任务可以培养跨境电商运营专业岗位的站内活动策划的能力。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本任务可以培养跨境推广助理岗位的辅助开展促销推广的能力。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本任务可以培养海外推广专员岗位的开展促销推广的能力。</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1" name="矩形 40"/>
          <p:cNvSpPr/>
          <p:nvPr/>
        </p:nvSpPr>
        <p:spPr>
          <a:xfrm>
            <a:off x="5849620" y="2350770"/>
            <a:ext cx="5842635" cy="1050290"/>
          </a:xfrm>
          <a:prstGeom prst="rect">
            <a:avLst/>
          </a:prstGeom>
        </p:spPr>
        <p:txBody>
          <a:bodyPr wrap="square">
            <a:spAutoFit/>
          </a:bodyPr>
          <a:lstStyle/>
          <a:p>
            <a:pPr>
              <a:lnSpc>
                <a:spcPct val="13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本任务适用于《跨境电子商务（730702）》专业—《跨境商品推广》课程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3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本任务适用于《跨境电子商务（530702）》专业—《跨境电子商务运营》课程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3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本任务适用于《跨境电子商务（530702）》专业—《国际市场推广》课程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3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sym typeface="+mn-ea"/>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本任务适用于《跨境电子商务（330702）》专业—《海外推广》课程</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2" name="矩形 41"/>
          <p:cNvSpPr/>
          <p:nvPr/>
        </p:nvSpPr>
        <p:spPr>
          <a:xfrm>
            <a:off x="5849620" y="3494405"/>
            <a:ext cx="5739765" cy="64516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本任务有助于《全国职业院校技能大赛-GZ104跨境电子商务赛项》</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模块二：跨境电子商务数据化运营与推广－任务 4：跨境电子商务数据化运营推广。</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3" name="矩形 42"/>
          <p:cNvSpPr/>
          <p:nvPr/>
        </p:nvSpPr>
        <p:spPr>
          <a:xfrm>
            <a:off x="5849620" y="4447571"/>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本任务有助于《电子商务师五级》职业考试的学习。</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44" name="矩形 43"/>
          <p:cNvSpPr/>
          <p:nvPr/>
        </p:nvSpPr>
        <p:spPr>
          <a:xfrm>
            <a:off x="5849620" y="5400430"/>
            <a:ext cx="4651063" cy="368300"/>
          </a:xfrm>
          <a:prstGeom prst="rect">
            <a:avLst/>
          </a:prstGeom>
        </p:spPr>
        <p:txBody>
          <a:bodyPr wrap="square">
            <a:spAutoFit/>
          </a:bodyPr>
          <a:lstStyle/>
          <a:p>
            <a:pPr>
              <a:lnSpc>
                <a:spcPct val="150000"/>
              </a:lnSpc>
            </a:pP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rPr>
              <a:t>本任务属于实训任务，学习结束后将进行实操训练。</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 name="矩形 1"/>
          <p:cNvSpPr/>
          <p:nvPr/>
        </p:nvSpPr>
        <p:spPr>
          <a:xfrm>
            <a:off x="1296035" y="4114165"/>
            <a:ext cx="1663065" cy="460375"/>
          </a:xfrm>
          <a:prstGeom prst="rect">
            <a:avLst/>
          </a:prstGeom>
        </p:spPr>
        <p:txBody>
          <a:bodyPr wrap="square">
            <a:spAutoFit/>
          </a:bodyPr>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rPr>
              <a:t>任务属性</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mn-ea"/>
              <a:sym typeface="+mn-lt"/>
            </a:endParaRPr>
          </a:p>
        </p:txBody>
      </p:sp>
      <p:grpSp>
        <p:nvGrpSpPr>
          <p:cNvPr id="18" name="组合 17"/>
          <p:cNvGrpSpPr/>
          <p:nvPr/>
        </p:nvGrpSpPr>
        <p:grpSpPr>
          <a:xfrm>
            <a:off x="385762" y="326231"/>
            <a:ext cx="542926" cy="366713"/>
            <a:chOff x="380999" y="380999"/>
            <a:chExt cx="542926" cy="366713"/>
          </a:xfrm>
        </p:grpSpPr>
        <p:sp>
          <p:nvSpPr>
            <p:cNvPr id="19" name="矩形: 圆角 3"/>
            <p:cNvSpPr/>
            <p:nvPr>
              <p:custDataLst>
                <p:tags r:id="rId6"/>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20" name="矩形: 圆角 4"/>
            <p:cNvSpPr/>
            <p:nvPr>
              <p:custDataLst>
                <p:tags r:id="rId7"/>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矩形: 圆角 5"/>
            <p:cNvSpPr/>
            <p:nvPr>
              <p:custDataLst>
                <p:tags r:id="rId8"/>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0" y="92395"/>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7" name="任意多边形: 形状 16"/>
          <p:cNvSpPr/>
          <p:nvPr/>
        </p:nvSpPr>
        <p:spPr>
          <a:xfrm>
            <a:off x="0" y="0"/>
            <a:ext cx="12192000" cy="5448300"/>
          </a:xfrm>
          <a:custGeom>
            <a:avLst/>
            <a:gdLst>
              <a:gd name="connsiteX0" fmla="*/ 0 w 12192000"/>
              <a:gd name="connsiteY0" fmla="*/ 0 h 5561522"/>
              <a:gd name="connsiteX1" fmla="*/ 12192000 w 12192000"/>
              <a:gd name="connsiteY1" fmla="*/ 0 h 5561522"/>
              <a:gd name="connsiteX2" fmla="*/ 12192000 w 12192000"/>
              <a:gd name="connsiteY2" fmla="*/ 2539753 h 5561522"/>
              <a:gd name="connsiteX3" fmla="*/ 11860795 w 12192000"/>
              <a:gd name="connsiteY3" fmla="*/ 2859162 h 5561522"/>
              <a:gd name="connsiteX4" fmla="*/ 10718800 w 12192000"/>
              <a:gd name="connsiteY4" fmla="*/ 3721100 h 5561522"/>
              <a:gd name="connsiteX5" fmla="*/ 8369300 w 12192000"/>
              <a:gd name="connsiteY5" fmla="*/ 3530600 h 5561522"/>
              <a:gd name="connsiteX6" fmla="*/ 4787901 w 12192000"/>
              <a:gd name="connsiteY6" fmla="*/ 5308600 h 5561522"/>
              <a:gd name="connsiteX7" fmla="*/ 2908300 w 12192000"/>
              <a:gd name="connsiteY7" fmla="*/ 5448300 h 5561522"/>
              <a:gd name="connsiteX8" fmla="*/ 1130300 w 12192000"/>
              <a:gd name="connsiteY8" fmla="*/ 4343400 h 5561522"/>
              <a:gd name="connsiteX9" fmla="*/ 119695 w 12192000"/>
              <a:gd name="connsiteY9" fmla="*/ 4120344 h 5561522"/>
              <a:gd name="connsiteX10" fmla="*/ 0 w 12192000"/>
              <a:gd name="connsiteY10" fmla="*/ 4109423 h 5561522"/>
              <a:gd name="connsiteX0-1" fmla="*/ 0 w 12192000"/>
              <a:gd name="connsiteY0-2" fmla="*/ 0 h 5557492"/>
              <a:gd name="connsiteX1-3" fmla="*/ 12192000 w 12192000"/>
              <a:gd name="connsiteY1-4" fmla="*/ 0 h 5557492"/>
              <a:gd name="connsiteX2-5" fmla="*/ 12192000 w 12192000"/>
              <a:gd name="connsiteY2-6" fmla="*/ 2539753 h 5557492"/>
              <a:gd name="connsiteX3-7" fmla="*/ 11860795 w 12192000"/>
              <a:gd name="connsiteY3-8" fmla="*/ 2859162 h 5557492"/>
              <a:gd name="connsiteX4-9" fmla="*/ 10718800 w 12192000"/>
              <a:gd name="connsiteY4-10" fmla="*/ 3721100 h 5557492"/>
              <a:gd name="connsiteX5-11" fmla="*/ 7277100 w 12192000"/>
              <a:gd name="connsiteY5-12" fmla="*/ 3606800 h 5557492"/>
              <a:gd name="connsiteX6-13" fmla="*/ 4787901 w 12192000"/>
              <a:gd name="connsiteY6-14" fmla="*/ 5308600 h 5557492"/>
              <a:gd name="connsiteX7-15" fmla="*/ 2908300 w 12192000"/>
              <a:gd name="connsiteY7-16" fmla="*/ 5448300 h 5557492"/>
              <a:gd name="connsiteX8-17" fmla="*/ 1130300 w 12192000"/>
              <a:gd name="connsiteY8-18" fmla="*/ 4343400 h 5557492"/>
              <a:gd name="connsiteX9-19" fmla="*/ 119695 w 12192000"/>
              <a:gd name="connsiteY9-20" fmla="*/ 4120344 h 5557492"/>
              <a:gd name="connsiteX10-21" fmla="*/ 0 w 12192000"/>
              <a:gd name="connsiteY10-22" fmla="*/ 4109423 h 5557492"/>
              <a:gd name="connsiteX11" fmla="*/ 0 w 12192000"/>
              <a:gd name="connsiteY11" fmla="*/ 0 h 5557492"/>
              <a:gd name="connsiteX0-23" fmla="*/ 0 w 12192000"/>
              <a:gd name="connsiteY0-24" fmla="*/ 0 h 5557492"/>
              <a:gd name="connsiteX1-25" fmla="*/ 12192000 w 12192000"/>
              <a:gd name="connsiteY1-26" fmla="*/ 0 h 5557492"/>
              <a:gd name="connsiteX2-27" fmla="*/ 12192000 w 12192000"/>
              <a:gd name="connsiteY2-28" fmla="*/ 2539753 h 5557492"/>
              <a:gd name="connsiteX3-29" fmla="*/ 11860795 w 12192000"/>
              <a:gd name="connsiteY3-30" fmla="*/ 2859162 h 5557492"/>
              <a:gd name="connsiteX4-31" fmla="*/ 10845800 w 12192000"/>
              <a:gd name="connsiteY4-32" fmla="*/ 4216400 h 5557492"/>
              <a:gd name="connsiteX5-33" fmla="*/ 7277100 w 12192000"/>
              <a:gd name="connsiteY5-34" fmla="*/ 3606800 h 5557492"/>
              <a:gd name="connsiteX6-35" fmla="*/ 4787901 w 12192000"/>
              <a:gd name="connsiteY6-36" fmla="*/ 5308600 h 5557492"/>
              <a:gd name="connsiteX7-37" fmla="*/ 2908300 w 12192000"/>
              <a:gd name="connsiteY7-38" fmla="*/ 5448300 h 5557492"/>
              <a:gd name="connsiteX8-39" fmla="*/ 1130300 w 12192000"/>
              <a:gd name="connsiteY8-40" fmla="*/ 4343400 h 5557492"/>
              <a:gd name="connsiteX9-41" fmla="*/ 119695 w 12192000"/>
              <a:gd name="connsiteY9-42" fmla="*/ 4120344 h 5557492"/>
              <a:gd name="connsiteX10-43" fmla="*/ 0 w 12192000"/>
              <a:gd name="connsiteY10-44" fmla="*/ 4109423 h 5557492"/>
              <a:gd name="connsiteX11-45" fmla="*/ 0 w 12192000"/>
              <a:gd name="connsiteY11-46" fmla="*/ 0 h 5557492"/>
              <a:gd name="connsiteX0-47" fmla="*/ 0 w 12192000"/>
              <a:gd name="connsiteY0-48" fmla="*/ 0 h 5532432"/>
              <a:gd name="connsiteX1-49" fmla="*/ 12192000 w 12192000"/>
              <a:gd name="connsiteY1-50" fmla="*/ 0 h 5532432"/>
              <a:gd name="connsiteX2-51" fmla="*/ 12192000 w 12192000"/>
              <a:gd name="connsiteY2-52" fmla="*/ 2539753 h 5532432"/>
              <a:gd name="connsiteX3-53" fmla="*/ 11860795 w 12192000"/>
              <a:gd name="connsiteY3-54" fmla="*/ 2859162 h 5532432"/>
              <a:gd name="connsiteX4-55" fmla="*/ 10845800 w 12192000"/>
              <a:gd name="connsiteY4-56" fmla="*/ 4216400 h 5532432"/>
              <a:gd name="connsiteX5-57" fmla="*/ 7480300 w 12192000"/>
              <a:gd name="connsiteY5-58" fmla="*/ 4140200 h 5532432"/>
              <a:gd name="connsiteX6-59" fmla="*/ 4787901 w 12192000"/>
              <a:gd name="connsiteY6-60" fmla="*/ 5308600 h 5532432"/>
              <a:gd name="connsiteX7-61" fmla="*/ 2908300 w 12192000"/>
              <a:gd name="connsiteY7-62" fmla="*/ 5448300 h 5532432"/>
              <a:gd name="connsiteX8-63" fmla="*/ 1130300 w 12192000"/>
              <a:gd name="connsiteY8-64" fmla="*/ 4343400 h 5532432"/>
              <a:gd name="connsiteX9-65" fmla="*/ 119695 w 12192000"/>
              <a:gd name="connsiteY9-66" fmla="*/ 4120344 h 5532432"/>
              <a:gd name="connsiteX10-67" fmla="*/ 0 w 12192000"/>
              <a:gd name="connsiteY10-68" fmla="*/ 4109423 h 5532432"/>
              <a:gd name="connsiteX11-69" fmla="*/ 0 w 12192000"/>
              <a:gd name="connsiteY11-70" fmla="*/ 0 h 5532432"/>
              <a:gd name="connsiteX0-71" fmla="*/ 0 w 12192000"/>
              <a:gd name="connsiteY0-72" fmla="*/ 0 h 5532432"/>
              <a:gd name="connsiteX1-73" fmla="*/ 12192000 w 12192000"/>
              <a:gd name="connsiteY1-74" fmla="*/ 0 h 5532432"/>
              <a:gd name="connsiteX2-75" fmla="*/ 12192000 w 12192000"/>
              <a:gd name="connsiteY2-76" fmla="*/ 2539753 h 5532432"/>
              <a:gd name="connsiteX3-77" fmla="*/ 11949695 w 12192000"/>
              <a:gd name="connsiteY3-78" fmla="*/ 3227462 h 5532432"/>
              <a:gd name="connsiteX4-79" fmla="*/ 10845800 w 12192000"/>
              <a:gd name="connsiteY4-80" fmla="*/ 4216400 h 5532432"/>
              <a:gd name="connsiteX5-81" fmla="*/ 7480300 w 12192000"/>
              <a:gd name="connsiteY5-82" fmla="*/ 4140200 h 5532432"/>
              <a:gd name="connsiteX6-83" fmla="*/ 4787901 w 12192000"/>
              <a:gd name="connsiteY6-84" fmla="*/ 5308600 h 5532432"/>
              <a:gd name="connsiteX7-85" fmla="*/ 2908300 w 12192000"/>
              <a:gd name="connsiteY7-86" fmla="*/ 5448300 h 5532432"/>
              <a:gd name="connsiteX8-87" fmla="*/ 1130300 w 12192000"/>
              <a:gd name="connsiteY8-88" fmla="*/ 4343400 h 5532432"/>
              <a:gd name="connsiteX9-89" fmla="*/ 119695 w 12192000"/>
              <a:gd name="connsiteY9-90" fmla="*/ 4120344 h 5532432"/>
              <a:gd name="connsiteX10-91" fmla="*/ 0 w 12192000"/>
              <a:gd name="connsiteY10-92" fmla="*/ 4109423 h 5532432"/>
              <a:gd name="connsiteX11-93" fmla="*/ 0 w 12192000"/>
              <a:gd name="connsiteY11-94" fmla="*/ 0 h 5532432"/>
              <a:gd name="connsiteX0-95" fmla="*/ 0 w 12192000"/>
              <a:gd name="connsiteY0-96" fmla="*/ 0 h 5532432"/>
              <a:gd name="connsiteX1-97" fmla="*/ 12192000 w 12192000"/>
              <a:gd name="connsiteY1-98" fmla="*/ 0 h 5532432"/>
              <a:gd name="connsiteX2-99" fmla="*/ 12192000 w 12192000"/>
              <a:gd name="connsiteY2-100" fmla="*/ 2539753 h 5532432"/>
              <a:gd name="connsiteX3-101" fmla="*/ 11759195 w 12192000"/>
              <a:gd name="connsiteY3-102" fmla="*/ 3062362 h 5532432"/>
              <a:gd name="connsiteX4-103" fmla="*/ 10845800 w 12192000"/>
              <a:gd name="connsiteY4-104" fmla="*/ 4216400 h 5532432"/>
              <a:gd name="connsiteX5-105" fmla="*/ 7480300 w 12192000"/>
              <a:gd name="connsiteY5-106" fmla="*/ 4140200 h 5532432"/>
              <a:gd name="connsiteX6-107" fmla="*/ 4787901 w 12192000"/>
              <a:gd name="connsiteY6-108" fmla="*/ 5308600 h 5532432"/>
              <a:gd name="connsiteX7-109" fmla="*/ 2908300 w 12192000"/>
              <a:gd name="connsiteY7-110" fmla="*/ 5448300 h 5532432"/>
              <a:gd name="connsiteX8-111" fmla="*/ 1130300 w 12192000"/>
              <a:gd name="connsiteY8-112" fmla="*/ 4343400 h 5532432"/>
              <a:gd name="connsiteX9-113" fmla="*/ 119695 w 12192000"/>
              <a:gd name="connsiteY9-114" fmla="*/ 4120344 h 5532432"/>
              <a:gd name="connsiteX10-115" fmla="*/ 0 w 12192000"/>
              <a:gd name="connsiteY10-116" fmla="*/ 4109423 h 5532432"/>
              <a:gd name="connsiteX11-117" fmla="*/ 0 w 12192000"/>
              <a:gd name="connsiteY11-118" fmla="*/ 0 h 5532432"/>
              <a:gd name="connsiteX0-119" fmla="*/ 0 w 12192000"/>
              <a:gd name="connsiteY0-120" fmla="*/ 0 h 5532432"/>
              <a:gd name="connsiteX1-121" fmla="*/ 12192000 w 12192000"/>
              <a:gd name="connsiteY1-122" fmla="*/ 0 h 5532432"/>
              <a:gd name="connsiteX2-123" fmla="*/ 12192000 w 12192000"/>
              <a:gd name="connsiteY2-124" fmla="*/ 2539753 h 5532432"/>
              <a:gd name="connsiteX3-125" fmla="*/ 10845800 w 12192000"/>
              <a:gd name="connsiteY3-126" fmla="*/ 4216400 h 5532432"/>
              <a:gd name="connsiteX4-127" fmla="*/ 7480300 w 12192000"/>
              <a:gd name="connsiteY4-128" fmla="*/ 4140200 h 5532432"/>
              <a:gd name="connsiteX5-129" fmla="*/ 4787901 w 12192000"/>
              <a:gd name="connsiteY5-130" fmla="*/ 5308600 h 5532432"/>
              <a:gd name="connsiteX6-131" fmla="*/ 2908300 w 12192000"/>
              <a:gd name="connsiteY6-132" fmla="*/ 5448300 h 5532432"/>
              <a:gd name="connsiteX7-133" fmla="*/ 1130300 w 12192000"/>
              <a:gd name="connsiteY7-134" fmla="*/ 4343400 h 5532432"/>
              <a:gd name="connsiteX8-135" fmla="*/ 119695 w 12192000"/>
              <a:gd name="connsiteY8-136" fmla="*/ 4120344 h 5532432"/>
              <a:gd name="connsiteX9-137" fmla="*/ 0 w 12192000"/>
              <a:gd name="connsiteY9-138" fmla="*/ 4109423 h 5532432"/>
              <a:gd name="connsiteX10-139" fmla="*/ 0 w 12192000"/>
              <a:gd name="connsiteY10-140" fmla="*/ 0 h 5532432"/>
              <a:gd name="connsiteX0-141" fmla="*/ 0 w 12192000"/>
              <a:gd name="connsiteY0-142" fmla="*/ 0 h 5532432"/>
              <a:gd name="connsiteX1-143" fmla="*/ 12192000 w 12192000"/>
              <a:gd name="connsiteY1-144" fmla="*/ 0 h 5532432"/>
              <a:gd name="connsiteX2-145" fmla="*/ 12192000 w 12192000"/>
              <a:gd name="connsiteY2-146" fmla="*/ 2539753 h 5532432"/>
              <a:gd name="connsiteX3-147" fmla="*/ 10845800 w 12192000"/>
              <a:gd name="connsiteY3-148" fmla="*/ 4216400 h 5532432"/>
              <a:gd name="connsiteX4-149" fmla="*/ 7480300 w 12192000"/>
              <a:gd name="connsiteY4-150" fmla="*/ 4140200 h 5532432"/>
              <a:gd name="connsiteX5-151" fmla="*/ 4787901 w 12192000"/>
              <a:gd name="connsiteY5-152" fmla="*/ 5308600 h 5532432"/>
              <a:gd name="connsiteX6-153" fmla="*/ 2908300 w 12192000"/>
              <a:gd name="connsiteY6-154" fmla="*/ 5448300 h 5532432"/>
              <a:gd name="connsiteX7-155" fmla="*/ 1130300 w 12192000"/>
              <a:gd name="connsiteY7-156" fmla="*/ 4343400 h 5532432"/>
              <a:gd name="connsiteX8-157" fmla="*/ 119695 w 12192000"/>
              <a:gd name="connsiteY8-158" fmla="*/ 4120344 h 5532432"/>
              <a:gd name="connsiteX9-159" fmla="*/ 0 w 12192000"/>
              <a:gd name="connsiteY9-160" fmla="*/ 4109423 h 5532432"/>
              <a:gd name="connsiteX10-161" fmla="*/ 0 w 12192000"/>
              <a:gd name="connsiteY10-162" fmla="*/ 0 h 5532432"/>
              <a:gd name="connsiteX0-163" fmla="*/ 0 w 12192000"/>
              <a:gd name="connsiteY0-164" fmla="*/ 0 h 5583089"/>
              <a:gd name="connsiteX1-165" fmla="*/ 12192000 w 12192000"/>
              <a:gd name="connsiteY1-166" fmla="*/ 0 h 5583089"/>
              <a:gd name="connsiteX2-167" fmla="*/ 12192000 w 12192000"/>
              <a:gd name="connsiteY2-168" fmla="*/ 2539753 h 5583089"/>
              <a:gd name="connsiteX3-169" fmla="*/ 10845800 w 12192000"/>
              <a:gd name="connsiteY3-170" fmla="*/ 4216400 h 5583089"/>
              <a:gd name="connsiteX4-171" fmla="*/ 7480300 w 12192000"/>
              <a:gd name="connsiteY4-172" fmla="*/ 4140200 h 5583089"/>
              <a:gd name="connsiteX5-173" fmla="*/ 4787901 w 12192000"/>
              <a:gd name="connsiteY5-174" fmla="*/ 5308600 h 5583089"/>
              <a:gd name="connsiteX6-175" fmla="*/ 2908300 w 12192000"/>
              <a:gd name="connsiteY6-176" fmla="*/ 5448300 h 5583089"/>
              <a:gd name="connsiteX7-177" fmla="*/ 1130300 w 12192000"/>
              <a:gd name="connsiteY7-178" fmla="*/ 4343400 h 5583089"/>
              <a:gd name="connsiteX8-179" fmla="*/ 119695 w 12192000"/>
              <a:gd name="connsiteY8-180" fmla="*/ 4120344 h 5583089"/>
              <a:gd name="connsiteX9-181" fmla="*/ 0 w 12192000"/>
              <a:gd name="connsiteY9-182" fmla="*/ 4109423 h 5583089"/>
              <a:gd name="connsiteX10-183" fmla="*/ 0 w 12192000"/>
              <a:gd name="connsiteY10-184" fmla="*/ 0 h 5583089"/>
              <a:gd name="connsiteX0-185" fmla="*/ 0 w 12192000"/>
              <a:gd name="connsiteY0-186" fmla="*/ 0 h 5448300"/>
              <a:gd name="connsiteX1-187" fmla="*/ 12192000 w 12192000"/>
              <a:gd name="connsiteY1-188" fmla="*/ 0 h 5448300"/>
              <a:gd name="connsiteX2-189" fmla="*/ 12192000 w 12192000"/>
              <a:gd name="connsiteY2-190" fmla="*/ 2539753 h 5448300"/>
              <a:gd name="connsiteX3-191" fmla="*/ 10845800 w 12192000"/>
              <a:gd name="connsiteY3-192" fmla="*/ 4216400 h 5448300"/>
              <a:gd name="connsiteX4-193" fmla="*/ 7480300 w 12192000"/>
              <a:gd name="connsiteY4-194" fmla="*/ 4140200 h 5448300"/>
              <a:gd name="connsiteX5-195" fmla="*/ 2908300 w 12192000"/>
              <a:gd name="connsiteY5-196" fmla="*/ 5448300 h 5448300"/>
              <a:gd name="connsiteX6-197" fmla="*/ 1130300 w 12192000"/>
              <a:gd name="connsiteY6-198" fmla="*/ 4343400 h 5448300"/>
              <a:gd name="connsiteX7-199" fmla="*/ 119695 w 12192000"/>
              <a:gd name="connsiteY7-200" fmla="*/ 4120344 h 5448300"/>
              <a:gd name="connsiteX8-201" fmla="*/ 0 w 12192000"/>
              <a:gd name="connsiteY8-202" fmla="*/ 4109423 h 5448300"/>
              <a:gd name="connsiteX9-203" fmla="*/ 0 w 12192000"/>
              <a:gd name="connsiteY9-204" fmla="*/ 0 h 5448300"/>
              <a:gd name="connsiteX0-205" fmla="*/ 0 w 12192000"/>
              <a:gd name="connsiteY0-206" fmla="*/ 0 h 5867152"/>
              <a:gd name="connsiteX1-207" fmla="*/ 12192000 w 12192000"/>
              <a:gd name="connsiteY1-208" fmla="*/ 0 h 5867152"/>
              <a:gd name="connsiteX2-209" fmla="*/ 12192000 w 12192000"/>
              <a:gd name="connsiteY2-210" fmla="*/ 2539753 h 5867152"/>
              <a:gd name="connsiteX3-211" fmla="*/ 10845800 w 12192000"/>
              <a:gd name="connsiteY3-212" fmla="*/ 4216400 h 5867152"/>
              <a:gd name="connsiteX4-213" fmla="*/ 7480300 w 12192000"/>
              <a:gd name="connsiteY4-214" fmla="*/ 4140200 h 5867152"/>
              <a:gd name="connsiteX5-215" fmla="*/ 2908300 w 12192000"/>
              <a:gd name="connsiteY5-216" fmla="*/ 5448300 h 5867152"/>
              <a:gd name="connsiteX6-217" fmla="*/ 1130300 w 12192000"/>
              <a:gd name="connsiteY6-218" fmla="*/ 4343400 h 5867152"/>
              <a:gd name="connsiteX7-219" fmla="*/ 119695 w 12192000"/>
              <a:gd name="connsiteY7-220" fmla="*/ 4120344 h 5867152"/>
              <a:gd name="connsiteX8-221" fmla="*/ 0 w 12192000"/>
              <a:gd name="connsiteY8-222" fmla="*/ 4109423 h 5867152"/>
              <a:gd name="connsiteX9-223" fmla="*/ 0 w 12192000"/>
              <a:gd name="connsiteY9-224" fmla="*/ 0 h 5867152"/>
              <a:gd name="connsiteX0-225" fmla="*/ 0 w 12192000"/>
              <a:gd name="connsiteY0-226" fmla="*/ 0 h 5448307"/>
              <a:gd name="connsiteX1-227" fmla="*/ 12192000 w 12192000"/>
              <a:gd name="connsiteY1-228" fmla="*/ 0 h 5448307"/>
              <a:gd name="connsiteX2-229" fmla="*/ 12192000 w 12192000"/>
              <a:gd name="connsiteY2-230" fmla="*/ 2539753 h 5448307"/>
              <a:gd name="connsiteX3-231" fmla="*/ 10845800 w 12192000"/>
              <a:gd name="connsiteY3-232" fmla="*/ 4216400 h 5448307"/>
              <a:gd name="connsiteX4-233" fmla="*/ 7480300 w 12192000"/>
              <a:gd name="connsiteY4-234" fmla="*/ 4140200 h 5448307"/>
              <a:gd name="connsiteX5-235" fmla="*/ 2908300 w 12192000"/>
              <a:gd name="connsiteY5-236" fmla="*/ 5448300 h 5448307"/>
              <a:gd name="connsiteX6-237" fmla="*/ 119695 w 12192000"/>
              <a:gd name="connsiteY6-238" fmla="*/ 4120344 h 5448307"/>
              <a:gd name="connsiteX7-239" fmla="*/ 0 w 12192000"/>
              <a:gd name="connsiteY7-240" fmla="*/ 4109423 h 5448307"/>
              <a:gd name="connsiteX8-241" fmla="*/ 0 w 12192000"/>
              <a:gd name="connsiteY8-242" fmla="*/ 0 h 5448307"/>
              <a:gd name="connsiteX0-243" fmla="*/ 0 w 12192000"/>
              <a:gd name="connsiteY0-244" fmla="*/ 0 h 5448317"/>
              <a:gd name="connsiteX1-245" fmla="*/ 12192000 w 12192000"/>
              <a:gd name="connsiteY1-246" fmla="*/ 0 h 5448317"/>
              <a:gd name="connsiteX2-247" fmla="*/ 12192000 w 12192000"/>
              <a:gd name="connsiteY2-248" fmla="*/ 2539753 h 5448317"/>
              <a:gd name="connsiteX3-249" fmla="*/ 10845800 w 12192000"/>
              <a:gd name="connsiteY3-250" fmla="*/ 4216400 h 5448317"/>
              <a:gd name="connsiteX4-251" fmla="*/ 7480300 w 12192000"/>
              <a:gd name="connsiteY4-252" fmla="*/ 4140200 h 5448317"/>
              <a:gd name="connsiteX5-253" fmla="*/ 2908300 w 12192000"/>
              <a:gd name="connsiteY5-254" fmla="*/ 5448300 h 5448317"/>
              <a:gd name="connsiteX6-255" fmla="*/ 0 w 12192000"/>
              <a:gd name="connsiteY6-256" fmla="*/ 4109423 h 5448317"/>
              <a:gd name="connsiteX7-257" fmla="*/ 0 w 12192000"/>
              <a:gd name="connsiteY7-258" fmla="*/ 0 h 5448317"/>
              <a:gd name="connsiteX0-259" fmla="*/ 0 w 12192000"/>
              <a:gd name="connsiteY0-260" fmla="*/ 0 h 5448313"/>
              <a:gd name="connsiteX1-261" fmla="*/ 12192000 w 12192000"/>
              <a:gd name="connsiteY1-262" fmla="*/ 0 h 5448313"/>
              <a:gd name="connsiteX2-263" fmla="*/ 12192000 w 12192000"/>
              <a:gd name="connsiteY2-264" fmla="*/ 2539753 h 5448313"/>
              <a:gd name="connsiteX3-265" fmla="*/ 10845800 w 12192000"/>
              <a:gd name="connsiteY3-266" fmla="*/ 4216400 h 5448313"/>
              <a:gd name="connsiteX4-267" fmla="*/ 7480300 w 12192000"/>
              <a:gd name="connsiteY4-268" fmla="*/ 4140200 h 5448313"/>
              <a:gd name="connsiteX5-269" fmla="*/ 2908300 w 12192000"/>
              <a:gd name="connsiteY5-270" fmla="*/ 5448300 h 5448313"/>
              <a:gd name="connsiteX6-271" fmla="*/ 0 w 12192000"/>
              <a:gd name="connsiteY6-272" fmla="*/ 4109423 h 5448313"/>
              <a:gd name="connsiteX7-273" fmla="*/ 0 w 12192000"/>
              <a:gd name="connsiteY7-274" fmla="*/ 0 h 5448313"/>
              <a:gd name="connsiteX0-275" fmla="*/ 0 w 12192000"/>
              <a:gd name="connsiteY0-276" fmla="*/ 0 h 5448316"/>
              <a:gd name="connsiteX1-277" fmla="*/ 12192000 w 12192000"/>
              <a:gd name="connsiteY1-278" fmla="*/ 0 h 5448316"/>
              <a:gd name="connsiteX2-279" fmla="*/ 12192000 w 12192000"/>
              <a:gd name="connsiteY2-280" fmla="*/ 2539753 h 5448316"/>
              <a:gd name="connsiteX3-281" fmla="*/ 10782300 w 12192000"/>
              <a:gd name="connsiteY3-282" fmla="*/ 4610100 h 5448316"/>
              <a:gd name="connsiteX4-283" fmla="*/ 7480300 w 12192000"/>
              <a:gd name="connsiteY4-284" fmla="*/ 4140200 h 5448316"/>
              <a:gd name="connsiteX5-285" fmla="*/ 2908300 w 12192000"/>
              <a:gd name="connsiteY5-286" fmla="*/ 5448300 h 5448316"/>
              <a:gd name="connsiteX6-287" fmla="*/ 0 w 12192000"/>
              <a:gd name="connsiteY6-288" fmla="*/ 4109423 h 5448316"/>
              <a:gd name="connsiteX7-289" fmla="*/ 0 w 12192000"/>
              <a:gd name="connsiteY7-290" fmla="*/ 0 h 5448316"/>
              <a:gd name="connsiteX0-291" fmla="*/ 0 w 12192000"/>
              <a:gd name="connsiteY0-292" fmla="*/ 0 h 5448317"/>
              <a:gd name="connsiteX1-293" fmla="*/ 12192000 w 12192000"/>
              <a:gd name="connsiteY1-294" fmla="*/ 0 h 5448317"/>
              <a:gd name="connsiteX2-295" fmla="*/ 12192000 w 12192000"/>
              <a:gd name="connsiteY2-296" fmla="*/ 2539753 h 5448317"/>
              <a:gd name="connsiteX3-297" fmla="*/ 10629900 w 12192000"/>
              <a:gd name="connsiteY3-298" fmla="*/ 4457700 h 5448317"/>
              <a:gd name="connsiteX4-299" fmla="*/ 7480300 w 12192000"/>
              <a:gd name="connsiteY4-300" fmla="*/ 4140200 h 5448317"/>
              <a:gd name="connsiteX5-301" fmla="*/ 2908300 w 12192000"/>
              <a:gd name="connsiteY5-302" fmla="*/ 5448300 h 5448317"/>
              <a:gd name="connsiteX6-303" fmla="*/ 0 w 12192000"/>
              <a:gd name="connsiteY6-304" fmla="*/ 4109423 h 5448317"/>
              <a:gd name="connsiteX7-305" fmla="*/ 0 w 12192000"/>
              <a:gd name="connsiteY7-306" fmla="*/ 0 h 5448317"/>
              <a:gd name="connsiteX0-307" fmla="*/ 0 w 12192000"/>
              <a:gd name="connsiteY0-308" fmla="*/ 0 h 5448300"/>
              <a:gd name="connsiteX1-309" fmla="*/ 12192000 w 12192000"/>
              <a:gd name="connsiteY1-310" fmla="*/ 0 h 5448300"/>
              <a:gd name="connsiteX2-311" fmla="*/ 12192000 w 12192000"/>
              <a:gd name="connsiteY2-312" fmla="*/ 2539753 h 5448300"/>
              <a:gd name="connsiteX3-313" fmla="*/ 10629900 w 12192000"/>
              <a:gd name="connsiteY3-314" fmla="*/ 4457700 h 5448300"/>
              <a:gd name="connsiteX4-315" fmla="*/ 6908800 w 12192000"/>
              <a:gd name="connsiteY4-316" fmla="*/ 4114800 h 5448300"/>
              <a:gd name="connsiteX5-317" fmla="*/ 2908300 w 12192000"/>
              <a:gd name="connsiteY5-318" fmla="*/ 5448300 h 5448300"/>
              <a:gd name="connsiteX6-319" fmla="*/ 0 w 12192000"/>
              <a:gd name="connsiteY6-320" fmla="*/ 4109423 h 5448300"/>
              <a:gd name="connsiteX7-321" fmla="*/ 0 w 12192000"/>
              <a:gd name="connsiteY7-322" fmla="*/ 0 h 544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5448300">
                <a:moveTo>
                  <a:pt x="0" y="0"/>
                </a:moveTo>
                <a:lnTo>
                  <a:pt x="12192000" y="0"/>
                </a:lnTo>
                <a:lnTo>
                  <a:pt x="12192000" y="2539753"/>
                </a:lnTo>
                <a:cubicBezTo>
                  <a:pt x="11743267" y="3098635"/>
                  <a:pt x="11510433" y="4195192"/>
                  <a:pt x="10629900" y="4457700"/>
                </a:cubicBezTo>
                <a:cubicBezTo>
                  <a:pt x="9749367" y="4720208"/>
                  <a:pt x="8195733" y="3949700"/>
                  <a:pt x="6908800" y="4114800"/>
                </a:cubicBezTo>
                <a:cubicBezTo>
                  <a:pt x="5621867" y="4279900"/>
                  <a:pt x="4059767" y="5449196"/>
                  <a:pt x="2908300" y="5448300"/>
                </a:cubicBezTo>
                <a:cubicBezTo>
                  <a:pt x="1756833" y="5447404"/>
                  <a:pt x="484717" y="5017473"/>
                  <a:pt x="0" y="4109423"/>
                </a:cubicBezTo>
                <a:lnTo>
                  <a:pt x="0" y="0"/>
                </a:lnTo>
                <a:close/>
              </a:path>
            </a:pathLst>
          </a:cu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lt"/>
            </a:endParaRPr>
          </a:p>
        </p:txBody>
      </p:sp>
      <p:sp>
        <p:nvSpPr>
          <p:cNvPr id="24" name="文本框 23"/>
          <p:cNvSpPr txBox="1"/>
          <p:nvPr/>
        </p:nvSpPr>
        <p:spPr>
          <a:xfrm>
            <a:off x="3324909" y="637654"/>
            <a:ext cx="5346028" cy="1106805"/>
          </a:xfrm>
          <a:prstGeom prst="rect">
            <a:avLst/>
          </a:prstGeom>
          <a:noFill/>
        </p:spPr>
        <p:txBody>
          <a:bodyPr wrap="square" rtlCol="0">
            <a:spAutoFit/>
          </a:bodyPr>
          <a:lstStyle/>
          <a:p>
            <a:pPr algn="ctr"/>
            <a:r>
              <a:rPr lang="zh-CN" altLang="en-US" sz="6600" b="1" dirty="0">
                <a:solidFill>
                  <a:schemeClr val="bg1"/>
                </a:solidFill>
                <a:latin typeface="+mn-ea"/>
              </a:rPr>
              <a:t>任务</a:t>
            </a:r>
            <a:r>
              <a:rPr lang="zh-CN" altLang="en-US" sz="6600" b="1" dirty="0">
                <a:solidFill>
                  <a:schemeClr val="bg1"/>
                </a:solidFill>
                <a:latin typeface="+mn-ea"/>
              </a:rPr>
              <a:t>实施</a:t>
            </a:r>
            <a:endParaRPr lang="zh-CN" altLang="en-US" sz="6600" b="1" dirty="0">
              <a:solidFill>
                <a:schemeClr val="bg1"/>
              </a:solidFill>
              <a:latin typeface="+mn-ea"/>
            </a:endParaRPr>
          </a:p>
        </p:txBody>
      </p:sp>
      <p:sp>
        <p:nvSpPr>
          <p:cNvPr id="19" name="矩形: 圆角 18"/>
          <p:cNvSpPr/>
          <p:nvPr>
            <p:custDataLst>
              <p:tags r:id="rId1"/>
            </p:custDataLst>
          </p:nvPr>
        </p:nvSpPr>
        <p:spPr>
          <a:xfrm>
            <a:off x="3434715"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custDataLst>
              <p:tags r:id="rId2"/>
            </p:custDataLst>
          </p:nvPr>
        </p:nvSpPr>
        <p:spPr>
          <a:xfrm>
            <a:off x="6108700" y="2016125"/>
            <a:ext cx="2562225" cy="4177030"/>
          </a:xfrm>
          <a:prstGeom prst="roundRect">
            <a:avLst>
              <a:gd name="adj" fmla="val 568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749299" y="322262"/>
            <a:ext cx="1635579" cy="3254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938992" y="331092"/>
            <a:ext cx="1256191" cy="306705"/>
          </a:xfrm>
          <a:prstGeom prst="rect">
            <a:avLst/>
          </a:prstGeom>
        </p:spPr>
        <p:txBody>
          <a:bodyPr wrap="square">
            <a:spAutoFit/>
          </a:bodyPr>
          <a:lstStyle/>
          <a:p>
            <a:pPr algn="dist"/>
            <a:r>
              <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rPr>
              <a:t>SHOPEE</a:t>
            </a:r>
            <a:endParaRPr lang="en-US" altLang="zh-CN" sz="1400" b="1" dirty="0">
              <a:solidFill>
                <a:schemeClr val="accent2"/>
              </a:solidFill>
              <a:latin typeface="汉仪雅酷黑 45W" panose="020B0404020202020204" pitchFamily="34" charset="-122"/>
              <a:ea typeface="汉仪雅酷黑 45W" panose="020B0404020202020204" pitchFamily="34" charset="-122"/>
              <a:cs typeface="+mn-ea"/>
              <a:sym typeface="+mn-lt"/>
            </a:endParaRPr>
          </a:p>
        </p:txBody>
      </p:sp>
      <p:sp>
        <p:nvSpPr>
          <p:cNvPr id="33" name="任意多边形: 形状 32"/>
          <p:cNvSpPr/>
          <p:nvPr/>
        </p:nvSpPr>
        <p:spPr>
          <a:xfrm rot="19032915">
            <a:off x="10217997" y="-238686"/>
            <a:ext cx="1672737" cy="930596"/>
          </a:xfrm>
          <a:custGeom>
            <a:avLst/>
            <a:gdLst>
              <a:gd name="connsiteX0" fmla="*/ 667247 w 1672737"/>
              <a:gd name="connsiteY0" fmla="*/ 0 h 930596"/>
              <a:gd name="connsiteX1" fmla="*/ 1672737 w 1672737"/>
              <a:gd name="connsiteY1" fmla="*/ 930596 h 930596"/>
              <a:gd name="connsiteX2" fmla="*/ 465298 w 1672737"/>
              <a:gd name="connsiteY2" fmla="*/ 930595 h 930596"/>
              <a:gd name="connsiteX3" fmla="*/ 0 w 1672737"/>
              <a:gd name="connsiteY3" fmla="*/ 465297 h 930596"/>
              <a:gd name="connsiteX4" fmla="*/ 0 w 1672737"/>
              <a:gd name="connsiteY4" fmla="*/ 465298 h 930596"/>
              <a:gd name="connsiteX5" fmla="*/ 465298 w 1672737"/>
              <a:gd name="connsiteY5" fmla="*/ 0 h 9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737" h="930596">
                <a:moveTo>
                  <a:pt x="667247" y="0"/>
                </a:moveTo>
                <a:lnTo>
                  <a:pt x="1672737" y="930596"/>
                </a:lnTo>
                <a:lnTo>
                  <a:pt x="465298" y="930595"/>
                </a:lnTo>
                <a:cubicBezTo>
                  <a:pt x="208321" y="930595"/>
                  <a:pt x="0" y="722274"/>
                  <a:pt x="0" y="465297"/>
                </a:cubicBezTo>
                <a:lnTo>
                  <a:pt x="0" y="465298"/>
                </a:lnTo>
                <a:cubicBezTo>
                  <a:pt x="0" y="208321"/>
                  <a:pt x="208321" y="0"/>
                  <a:pt x="465298" y="0"/>
                </a:cubicBezTo>
                <a:close/>
              </a:path>
            </a:pathLst>
          </a:cu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4" name="任意多边形: 形状 33"/>
          <p:cNvSpPr/>
          <p:nvPr/>
        </p:nvSpPr>
        <p:spPr>
          <a:xfrm rot="19032915">
            <a:off x="10357083" y="190650"/>
            <a:ext cx="2328284" cy="1596933"/>
          </a:xfrm>
          <a:custGeom>
            <a:avLst/>
            <a:gdLst>
              <a:gd name="connsiteX0" fmla="*/ 1757614 w 2328284"/>
              <a:gd name="connsiteY0" fmla="*/ 0 h 1596933"/>
              <a:gd name="connsiteX1" fmla="*/ 2328284 w 2328284"/>
              <a:gd name="connsiteY1" fmla="*/ 528164 h 1596933"/>
              <a:gd name="connsiteX2" fmla="*/ 1339122 w 2328284"/>
              <a:gd name="connsiteY2" fmla="*/ 1596933 h 1596933"/>
              <a:gd name="connsiteX3" fmla="*/ 798467 w 2328284"/>
              <a:gd name="connsiteY3" fmla="*/ 1596933 h 1596933"/>
              <a:gd name="connsiteX4" fmla="*/ 0 w 2328284"/>
              <a:gd name="connsiteY4" fmla="*/ 798466 h 1596933"/>
              <a:gd name="connsiteX5" fmla="*/ 0 w 2328284"/>
              <a:gd name="connsiteY5" fmla="*/ 798467 h 1596933"/>
              <a:gd name="connsiteX6" fmla="*/ 798467 w 2328284"/>
              <a:gd name="connsiteY6" fmla="*/ 0 h 159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284" h="1596933">
                <a:moveTo>
                  <a:pt x="1757614" y="0"/>
                </a:moveTo>
                <a:lnTo>
                  <a:pt x="2328284" y="528164"/>
                </a:lnTo>
                <a:lnTo>
                  <a:pt x="1339122" y="1596933"/>
                </a:lnTo>
                <a:lnTo>
                  <a:pt x="798467" y="1596933"/>
                </a:lnTo>
                <a:cubicBezTo>
                  <a:pt x="357486" y="1596933"/>
                  <a:pt x="0" y="1239447"/>
                  <a:pt x="0" y="798466"/>
                </a:cubicBezTo>
                <a:lnTo>
                  <a:pt x="0" y="798467"/>
                </a:lnTo>
                <a:cubicBezTo>
                  <a:pt x="0" y="357486"/>
                  <a:pt x="357486" y="0"/>
                  <a:pt x="798467"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35" name="文本框 34"/>
          <p:cNvSpPr txBox="1"/>
          <p:nvPr>
            <p:custDataLst>
              <p:tags r:id="rId3"/>
            </p:custDataLst>
          </p:nvPr>
        </p:nvSpPr>
        <p:spPr>
          <a:xfrm>
            <a:off x="4287054" y="2366149"/>
            <a:ext cx="857839" cy="706755"/>
          </a:xfrm>
          <a:prstGeom prst="rect">
            <a:avLst/>
          </a:prstGeom>
          <a:noFill/>
        </p:spPr>
        <p:txBody>
          <a:bodyPr wrap="square" rtlCol="0">
            <a:spAutoFit/>
          </a:bodyPr>
          <a:lstStyle/>
          <a:p>
            <a:pPr algn="ctr"/>
            <a:r>
              <a:rPr lang="en-US" altLang="zh-CN" sz="4000" b="1" spc="-150" dirty="0">
                <a:solidFill>
                  <a:srgbClr val="FD8C08"/>
                </a:solidFill>
              </a:rPr>
              <a:t>01</a:t>
            </a:r>
            <a:endParaRPr lang="en-US" altLang="zh-CN" sz="4000" b="1" spc="-150" dirty="0">
              <a:solidFill>
                <a:srgbClr val="FD8C08"/>
              </a:solidFill>
            </a:endParaRPr>
          </a:p>
        </p:txBody>
      </p:sp>
      <p:sp>
        <p:nvSpPr>
          <p:cNvPr id="37" name="文本框 36"/>
          <p:cNvSpPr txBox="1"/>
          <p:nvPr>
            <p:custDataLst>
              <p:tags r:id="rId4"/>
            </p:custDataLst>
          </p:nvPr>
        </p:nvSpPr>
        <p:spPr>
          <a:xfrm>
            <a:off x="6960875" y="2366149"/>
            <a:ext cx="857839" cy="706755"/>
          </a:xfrm>
          <a:prstGeom prst="rect">
            <a:avLst/>
          </a:prstGeom>
          <a:noFill/>
          <a:effectLst/>
        </p:spPr>
        <p:txBody>
          <a:bodyPr wrap="square" rtlCol="0">
            <a:spAutoFit/>
          </a:bodyPr>
          <a:lstStyle/>
          <a:p>
            <a:pPr algn="ctr"/>
            <a:r>
              <a:rPr lang="en-US" altLang="zh-CN" sz="4000" b="1" spc="-150" dirty="0">
                <a:solidFill>
                  <a:srgbClr val="FD8C08"/>
                </a:solidFill>
              </a:rPr>
              <a:t>02</a:t>
            </a:r>
            <a:endParaRPr lang="en-US" altLang="zh-CN" sz="4000" b="1" spc="-150" dirty="0">
              <a:solidFill>
                <a:srgbClr val="FD8C08"/>
              </a:solidFill>
            </a:endParaRPr>
          </a:p>
        </p:txBody>
      </p:sp>
      <p:sp>
        <p:nvSpPr>
          <p:cNvPr id="40" name="文本框 39"/>
          <p:cNvSpPr txBox="1"/>
          <p:nvPr>
            <p:custDataLst>
              <p:tags r:id="rId5"/>
            </p:custDataLst>
          </p:nvPr>
        </p:nvSpPr>
        <p:spPr>
          <a:xfrm>
            <a:off x="3783254" y="3161283"/>
            <a:ext cx="1865437" cy="553085"/>
          </a:xfrm>
          <a:prstGeom prst="rect">
            <a:avLst/>
          </a:prstGeom>
          <a:noFill/>
        </p:spPr>
        <p:txBody>
          <a:bodyPr wrap="square" rtlCol="0">
            <a:spAutoFit/>
          </a:bodyPr>
          <a:lstStyle/>
          <a:p>
            <a:pPr algn="ctr"/>
            <a:r>
              <a:rPr lang="zh-CN" altLang="en-US" sz="3000" dirty="0"/>
              <a:t>限时抢购</a:t>
            </a:r>
            <a:endParaRPr lang="zh-CN" altLang="en-US" sz="3000" dirty="0"/>
          </a:p>
        </p:txBody>
      </p:sp>
      <p:sp>
        <p:nvSpPr>
          <p:cNvPr id="42" name="文本框 41"/>
          <p:cNvSpPr txBox="1"/>
          <p:nvPr>
            <p:custDataLst>
              <p:tags r:id="rId6"/>
            </p:custDataLst>
          </p:nvPr>
        </p:nvSpPr>
        <p:spPr>
          <a:xfrm>
            <a:off x="6458905" y="3161283"/>
            <a:ext cx="1865437" cy="553085"/>
          </a:xfrm>
          <a:prstGeom prst="rect">
            <a:avLst/>
          </a:prstGeom>
          <a:noFill/>
          <a:effectLst/>
        </p:spPr>
        <p:txBody>
          <a:bodyPr wrap="square" rtlCol="0">
            <a:spAutoFit/>
          </a:bodyPr>
          <a:lstStyle/>
          <a:p>
            <a:pPr algn="ctr"/>
            <a:r>
              <a:rPr lang="zh-CN" altLang="en-US" sz="3000" dirty="0">
                <a:solidFill>
                  <a:schemeClr val="tx1">
                    <a:lumMod val="100000"/>
                  </a:schemeClr>
                </a:solidFill>
              </a:rPr>
              <a:t>批量编辑</a:t>
            </a:r>
            <a:endParaRPr lang="zh-CN" altLang="en-US" sz="3000" dirty="0">
              <a:solidFill>
                <a:schemeClr val="tx1">
                  <a:lumMod val="100000"/>
                </a:schemeClr>
              </a:solidFill>
            </a:endParaRPr>
          </a:p>
        </p:txBody>
      </p:sp>
      <p:grpSp>
        <p:nvGrpSpPr>
          <p:cNvPr id="49" name="组合 48"/>
          <p:cNvGrpSpPr/>
          <p:nvPr>
            <p:custDataLst>
              <p:tags r:id="rId7"/>
            </p:custDataLst>
          </p:nvPr>
        </p:nvGrpSpPr>
        <p:grpSpPr>
          <a:xfrm>
            <a:off x="1418922" y="6115872"/>
            <a:ext cx="1351540" cy="104990"/>
            <a:chOff x="-2077497" y="2055193"/>
            <a:chExt cx="1351540" cy="104990"/>
          </a:xfrm>
        </p:grpSpPr>
        <p:sp>
          <p:nvSpPr>
            <p:cNvPr id="44" name="平行四边形 43"/>
            <p:cNvSpPr/>
            <p:nvPr>
              <p:custDataLst>
                <p:tags r:id="rId8"/>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5" name="平行四边形 44"/>
            <p:cNvSpPr/>
            <p:nvPr>
              <p:custDataLst>
                <p:tags r:id="rId9"/>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6" name="平行四边形 45"/>
            <p:cNvSpPr/>
            <p:nvPr>
              <p:custDataLst>
                <p:tags r:id="rId10"/>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47" name="平行四边形 46"/>
            <p:cNvSpPr/>
            <p:nvPr>
              <p:custDataLst>
                <p:tags r:id="rId11"/>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grpSp>
      <p:sp>
        <p:nvSpPr>
          <p:cNvPr id="65" name="矩形 64"/>
          <p:cNvSpPr/>
          <p:nvPr>
            <p:custDataLst>
              <p:tags r:id="rId12"/>
            </p:custDataLst>
          </p:nvPr>
        </p:nvSpPr>
        <p:spPr>
          <a:xfrm>
            <a:off x="3960674" y="4284405"/>
            <a:ext cx="1630045" cy="229870"/>
          </a:xfrm>
          <a:prstGeom prst="rect">
            <a:avLst/>
          </a:prstGeom>
        </p:spPr>
        <p:txBody>
          <a:bodyPr wrap="none">
            <a:spAutoFit/>
          </a:bodyPr>
          <a:lstStyle/>
          <a:p>
            <a:pPr algn="ctr"/>
            <a:r>
              <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Flash Deals</a:t>
            </a:r>
            <a:endParaRPr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
        <p:nvSpPr>
          <p:cNvPr id="67" name="矩形 66"/>
          <p:cNvSpPr/>
          <p:nvPr>
            <p:custDataLst>
              <p:tags r:id="rId13"/>
            </p:custDataLst>
          </p:nvPr>
        </p:nvSpPr>
        <p:spPr>
          <a:xfrm>
            <a:off x="6572281" y="4284405"/>
            <a:ext cx="1720215" cy="229870"/>
          </a:xfrm>
          <a:prstGeom prst="rect">
            <a:avLst/>
          </a:prstGeom>
          <a:effectLst/>
        </p:spPr>
        <p:txBody>
          <a:bodyPr wrap="none">
            <a:spAutoFit/>
          </a:bodyPr>
          <a:lstStyle/>
          <a:p>
            <a:pPr algn="ctr"/>
            <a:r>
              <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rPr>
              <a:t>Bulk editing</a:t>
            </a:r>
            <a:endParaRPr lang="en-US" altLang="zh-CN" sz="900" spc="6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nvGrpSpPr>
          <p:cNvPr id="2" name="组合 1"/>
          <p:cNvGrpSpPr/>
          <p:nvPr>
            <p:custDataLst>
              <p:tags r:id="rId14"/>
            </p:custDataLst>
          </p:nvPr>
        </p:nvGrpSpPr>
        <p:grpSpPr>
          <a:xfrm>
            <a:off x="4126822" y="6115872"/>
            <a:ext cx="1351280" cy="104990"/>
            <a:chOff x="-2077497" y="2055193"/>
            <a:chExt cx="1351540" cy="104990"/>
          </a:xfrm>
        </p:grpSpPr>
        <p:sp>
          <p:nvSpPr>
            <p:cNvPr id="3" name="平行四边形 2"/>
            <p:cNvSpPr/>
            <p:nvPr>
              <p:custDataLst>
                <p:tags r:id="rId15"/>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4" name="平行四边形 3"/>
            <p:cNvSpPr/>
            <p:nvPr>
              <p:custDataLst>
                <p:tags r:id="rId16"/>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5" name="平行四边形 4"/>
            <p:cNvSpPr/>
            <p:nvPr>
              <p:custDataLst>
                <p:tags r:id="rId17"/>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6" name="平行四边形 5"/>
            <p:cNvSpPr/>
            <p:nvPr>
              <p:custDataLst>
                <p:tags r:id="rId18"/>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7" name="组合 6"/>
          <p:cNvGrpSpPr/>
          <p:nvPr>
            <p:custDataLst>
              <p:tags r:id="rId19"/>
            </p:custDataLst>
          </p:nvPr>
        </p:nvGrpSpPr>
        <p:grpSpPr>
          <a:xfrm>
            <a:off x="6834462" y="6115872"/>
            <a:ext cx="1351280" cy="104990"/>
            <a:chOff x="-2077497" y="2055193"/>
            <a:chExt cx="1351540" cy="104990"/>
          </a:xfrm>
        </p:grpSpPr>
        <p:sp>
          <p:nvSpPr>
            <p:cNvPr id="8" name="平行四边形 7"/>
            <p:cNvSpPr/>
            <p:nvPr>
              <p:custDataLst>
                <p:tags r:id="rId20"/>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9" name="平行四边形 8"/>
            <p:cNvSpPr/>
            <p:nvPr>
              <p:custDataLst>
                <p:tags r:id="rId21"/>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0" name="平行四边形 9"/>
            <p:cNvSpPr/>
            <p:nvPr>
              <p:custDataLst>
                <p:tags r:id="rId22"/>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1" name="平行四边形 10"/>
            <p:cNvSpPr/>
            <p:nvPr>
              <p:custDataLst>
                <p:tags r:id="rId23"/>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grpSp>
        <p:nvGrpSpPr>
          <p:cNvPr id="12" name="组合 11"/>
          <p:cNvGrpSpPr/>
          <p:nvPr>
            <p:custDataLst>
              <p:tags r:id="rId24"/>
            </p:custDataLst>
          </p:nvPr>
        </p:nvGrpSpPr>
        <p:grpSpPr>
          <a:xfrm>
            <a:off x="9542102" y="6116507"/>
            <a:ext cx="1351280" cy="104990"/>
            <a:chOff x="-2077497" y="2055193"/>
            <a:chExt cx="1351540" cy="104990"/>
          </a:xfrm>
        </p:grpSpPr>
        <p:sp>
          <p:nvSpPr>
            <p:cNvPr id="13" name="平行四边形 12"/>
            <p:cNvSpPr/>
            <p:nvPr>
              <p:custDataLst>
                <p:tags r:id="rId25"/>
              </p:custDataLst>
            </p:nvPr>
          </p:nvSpPr>
          <p:spPr>
            <a:xfrm>
              <a:off x="-2077497" y="2055193"/>
              <a:ext cx="634437" cy="104990"/>
            </a:xfrm>
            <a:prstGeom prst="parallelogram">
              <a:avLst>
                <a:gd name="adj" fmla="val 83846"/>
              </a:avLst>
            </a:prstGeom>
            <a:solidFill>
              <a:srgbClr val="ED7D3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4" name="平行四边形 13"/>
            <p:cNvSpPr/>
            <p:nvPr>
              <p:custDataLst>
                <p:tags r:id="rId26"/>
              </p:custDataLst>
            </p:nvPr>
          </p:nvSpPr>
          <p:spPr>
            <a:xfrm>
              <a:off x="-1464376"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5" name="平行四边形 14"/>
            <p:cNvSpPr/>
            <p:nvPr>
              <p:custDataLst>
                <p:tags r:id="rId27"/>
              </p:custDataLst>
            </p:nvPr>
          </p:nvSpPr>
          <p:spPr>
            <a:xfrm>
              <a:off x="-1225342" y="2055193"/>
              <a:ext cx="260350" cy="104990"/>
            </a:xfrm>
            <a:prstGeom prst="parallelogram">
              <a:avLst>
                <a:gd name="adj" fmla="val 8384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18" name="平行四边形 17"/>
            <p:cNvSpPr/>
            <p:nvPr>
              <p:custDataLst>
                <p:tags r:id="rId28"/>
              </p:custDataLst>
            </p:nvPr>
          </p:nvSpPr>
          <p:spPr>
            <a:xfrm>
              <a:off x="-986307" y="2055193"/>
              <a:ext cx="260350" cy="104990"/>
            </a:xfrm>
            <a:prstGeom prst="parallelogram">
              <a:avLst>
                <a:gd name="adj" fmla="val 8384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V="1">
            <a:off x="-33655" y="-13970"/>
            <a:ext cx="3618230" cy="688467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3335" y="-6985"/>
            <a:ext cx="12218035" cy="6864350"/>
          </a:xfrm>
          <a:prstGeom prst="rect">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custDataLst>
              <p:tags r:id="rId3"/>
            </p:custDataLst>
          </p:nvPr>
        </p:nvSpPr>
        <p:spPr>
          <a:xfrm>
            <a:off x="2769235"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16"/>
          <p:cNvSpPr/>
          <p:nvPr>
            <p:custDataLst>
              <p:tags r:id="rId4"/>
            </p:custDataLst>
          </p:nvPr>
        </p:nvSpPr>
        <p:spPr>
          <a:xfrm>
            <a:off x="1578610" y="99695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任意多边形 17"/>
          <p:cNvSpPr/>
          <p:nvPr>
            <p:custDataLst>
              <p:tags r:id="rId5"/>
            </p:custDataLst>
          </p:nvPr>
        </p:nvSpPr>
        <p:spPr>
          <a:xfrm>
            <a:off x="-33655" y="-29845"/>
            <a:ext cx="6565900" cy="6893560"/>
          </a:xfrm>
          <a:custGeom>
            <a:avLst/>
            <a:gdLst>
              <a:gd name="connsiteX0" fmla="*/ 0 w 10340"/>
              <a:gd name="connsiteY0" fmla="*/ 10853 h 10856"/>
              <a:gd name="connsiteX1" fmla="*/ 4537 w 10340"/>
              <a:gd name="connsiteY1" fmla="*/ 0 h 10856"/>
              <a:gd name="connsiteX2" fmla="*/ 10340 w 10340"/>
              <a:gd name="connsiteY2" fmla="*/ 26 h 10856"/>
              <a:gd name="connsiteX3" fmla="*/ 6039 w 10340"/>
              <a:gd name="connsiteY3" fmla="*/ 10856 h 10856"/>
              <a:gd name="connsiteX4" fmla="*/ 0 w 10340"/>
              <a:gd name="connsiteY4" fmla="*/ 10853 h 1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0856">
                <a:moveTo>
                  <a:pt x="0" y="10853"/>
                </a:moveTo>
                <a:lnTo>
                  <a:pt x="4537" y="0"/>
                </a:lnTo>
                <a:lnTo>
                  <a:pt x="10340" y="26"/>
                </a:lnTo>
                <a:lnTo>
                  <a:pt x="6039" y="10856"/>
                </a:lnTo>
                <a:lnTo>
                  <a:pt x="0" y="10853"/>
                </a:lnTo>
                <a:close/>
              </a:path>
            </a:pathLst>
          </a:custGeom>
          <a:solidFill>
            <a:schemeClr val="bg1"/>
          </a:solidFill>
          <a:ln>
            <a:noFill/>
          </a:ln>
          <a:effectLst>
            <a:outerShdw blurRad="368300" dist="3556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任意多边形 18"/>
          <p:cNvSpPr/>
          <p:nvPr>
            <p:custDataLst>
              <p:tags r:id="rId6"/>
            </p:custDataLst>
          </p:nvPr>
        </p:nvSpPr>
        <p:spPr>
          <a:xfrm>
            <a:off x="566420" y="413766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custDataLst>
              <p:tags r:id="rId7"/>
            </p:custDataLst>
          </p:nvPr>
        </p:nvSpPr>
        <p:spPr>
          <a:xfrm>
            <a:off x="3975100" y="367030"/>
            <a:ext cx="2202815" cy="1684655"/>
          </a:xfrm>
          <a:custGeom>
            <a:avLst/>
            <a:gdLst>
              <a:gd name="connsiteX0" fmla="*/ 0 w 11437"/>
              <a:gd name="connsiteY0" fmla="*/ 10829 h 10829"/>
              <a:gd name="connsiteX1" fmla="*/ 5505 w 11437"/>
              <a:gd name="connsiteY1" fmla="*/ 4 h 10829"/>
              <a:gd name="connsiteX2" fmla="*/ 11437 w 11437"/>
              <a:gd name="connsiteY2" fmla="*/ 0 h 10829"/>
              <a:gd name="connsiteX3" fmla="*/ 6219 w 11437"/>
              <a:gd name="connsiteY3" fmla="*/ 10810 h 10829"/>
              <a:gd name="connsiteX4" fmla="*/ 0 w 11437"/>
              <a:gd name="connsiteY4" fmla="*/ 10829 h 1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 h="2788">
                <a:moveTo>
                  <a:pt x="1427" y="0"/>
                </a:moveTo>
                <a:lnTo>
                  <a:pt x="4538" y="0"/>
                </a:lnTo>
                <a:lnTo>
                  <a:pt x="3189" y="2778"/>
                </a:lnTo>
                <a:lnTo>
                  <a:pt x="0" y="2788"/>
                </a:lnTo>
                <a:lnTo>
                  <a:pt x="1427"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任意多边形 20"/>
          <p:cNvSpPr/>
          <p:nvPr>
            <p:custDataLst>
              <p:tags r:id="rId8"/>
            </p:custDataLst>
          </p:nvPr>
        </p:nvSpPr>
        <p:spPr>
          <a:xfrm>
            <a:off x="266065" y="-6350"/>
            <a:ext cx="5956300" cy="6882130"/>
          </a:xfrm>
          <a:custGeom>
            <a:avLst/>
            <a:gdLst>
              <a:gd name="connsiteX0" fmla="*/ 0 w 11437"/>
              <a:gd name="connsiteY0" fmla="*/ 10824 h 10838"/>
              <a:gd name="connsiteX1" fmla="*/ 5505 w 11437"/>
              <a:gd name="connsiteY1" fmla="*/ 4 h 10838"/>
              <a:gd name="connsiteX2" fmla="*/ 11437 w 11437"/>
              <a:gd name="connsiteY2" fmla="*/ 0 h 10838"/>
              <a:gd name="connsiteX3" fmla="*/ 6211 w 11437"/>
              <a:gd name="connsiteY3" fmla="*/ 10838 h 10838"/>
              <a:gd name="connsiteX4" fmla="*/ 0 w 11437"/>
              <a:gd name="connsiteY4" fmla="*/ 10824 h 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 h="10838">
                <a:moveTo>
                  <a:pt x="0" y="10824"/>
                </a:moveTo>
                <a:lnTo>
                  <a:pt x="5505" y="4"/>
                </a:lnTo>
                <a:lnTo>
                  <a:pt x="11437" y="0"/>
                </a:lnTo>
                <a:lnTo>
                  <a:pt x="6211" y="10838"/>
                </a:lnTo>
                <a:lnTo>
                  <a:pt x="0" y="10824"/>
                </a:lnTo>
                <a:close/>
              </a:path>
            </a:pathLst>
          </a:custGeom>
          <a:blipFill rotWithShape="1">
            <a:blip r:embed="rId9"/>
            <a:tile tx="127000" ty="15875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p:nvPr/>
        </p:nvGrpSpPr>
        <p:grpSpPr>
          <a:xfrm>
            <a:off x="7212956" y="1769745"/>
            <a:ext cx="2152024" cy="1240155"/>
            <a:chOff x="10456" y="3663"/>
            <a:chExt cx="1750" cy="1106"/>
          </a:xfrm>
        </p:grpSpPr>
        <p:sp>
          <p:nvSpPr>
            <p:cNvPr id="64" name="平行四边形 63"/>
            <p:cNvSpPr/>
            <p:nvPr>
              <p:custDataLst>
                <p:tags r:id="rId10"/>
              </p:custDataLst>
            </p:nvPr>
          </p:nvSpPr>
          <p:spPr>
            <a:xfrm>
              <a:off x="10456" y="3903"/>
              <a:ext cx="1750" cy="866"/>
            </a:xfrm>
            <a:prstGeom prst="parallelogram">
              <a:avLst>
                <a:gd name="adj" fmla="val 51783"/>
              </a:avLst>
            </a:prstGeom>
            <a:solidFill>
              <a:schemeClr val="bg1"/>
            </a:solidFill>
            <a:ln>
              <a:noFill/>
            </a:ln>
            <a:effectLst>
              <a:outerShdw blurRad="203200" dist="1524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平行四边形 64"/>
            <p:cNvSpPr/>
            <p:nvPr>
              <p:custDataLst>
                <p:tags r:id="rId11"/>
              </p:custDataLst>
            </p:nvPr>
          </p:nvSpPr>
          <p:spPr>
            <a:xfrm>
              <a:off x="10821" y="3663"/>
              <a:ext cx="1224" cy="866"/>
            </a:xfrm>
            <a:prstGeom prst="parallelogram">
              <a:avLst>
                <a:gd name="adj" fmla="val 51783"/>
              </a:avLst>
            </a:prstGeom>
            <a:solidFill>
              <a:srgbClr val="FFC000">
                <a:alpha val="86000"/>
              </a:srgbClr>
            </a:solidFill>
            <a:ln>
              <a:noFill/>
            </a:ln>
            <a:effectLst>
              <a:outerShdw blurRad="203200" dist="152400" dir="2700000" algn="tl" rotWithShape="0">
                <a:prstClr val="black">
                  <a:alpha val="11000"/>
                </a:prstClr>
              </a:outerShdw>
              <a:reflection stA="48000" endA="300" endPos="5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custDataLst>
                <p:tags r:id="rId12"/>
              </p:custDataLst>
            </p:nvPr>
          </p:nvSpPr>
          <p:spPr>
            <a:xfrm>
              <a:off x="11069" y="3743"/>
              <a:ext cx="968" cy="685"/>
            </a:xfrm>
            <a:prstGeom prst="rect">
              <a:avLst/>
            </a:prstGeom>
            <a:noFill/>
          </p:spPr>
          <p:txBody>
            <a:bodyPr wrap="square" rtlCol="0">
              <a:spAutoFit/>
            </a:bodyPr>
            <a:p>
              <a:r>
                <a:rPr lang="en-US" altLang="zh-CN" sz="4400">
                  <a:solidFill>
                    <a:schemeClr val="bg1"/>
                  </a:solidFill>
                  <a:latin typeface="思源宋体 CN Heavy" panose="02020900000000000000" charset="-122"/>
                  <a:ea typeface="思源宋体 CN Heavy" panose="02020900000000000000" charset="-122"/>
                </a:rPr>
                <a:t>01</a:t>
              </a:r>
              <a:endParaRPr lang="en-US" altLang="zh-CN" sz="4400">
                <a:solidFill>
                  <a:schemeClr val="bg1"/>
                </a:solidFill>
                <a:latin typeface="思源宋体 CN Heavy" panose="02020900000000000000" charset="-122"/>
                <a:ea typeface="思源宋体 CN Heavy" panose="02020900000000000000" charset="-122"/>
              </a:endParaRPr>
            </a:p>
          </p:txBody>
        </p:sp>
      </p:grpSp>
      <p:sp>
        <p:nvSpPr>
          <p:cNvPr id="22" name="文本框 21"/>
          <p:cNvSpPr txBox="1"/>
          <p:nvPr>
            <p:custDataLst>
              <p:tags r:id="rId13"/>
            </p:custDataLst>
          </p:nvPr>
        </p:nvSpPr>
        <p:spPr>
          <a:xfrm>
            <a:off x="6576695" y="3442970"/>
            <a:ext cx="3118485" cy="603250"/>
          </a:xfrm>
          <a:prstGeom prst="rect">
            <a:avLst/>
          </a:prstGeom>
          <a:noFill/>
        </p:spPr>
        <p:txBody>
          <a:bodyPr wrap="square" rtlCol="0">
            <a:noAutofit/>
          </a:bodyPr>
          <a:p>
            <a:pPr algn="ctr"/>
            <a:r>
              <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rPr>
              <a:t>限时抢购</a:t>
            </a:r>
            <a:endParaRPr lang="zh-CN" altLang="en-US" sz="3600" b="1" dirty="0">
              <a:solidFill>
                <a:schemeClr val="bg1"/>
              </a:solidFill>
              <a:effectLst>
                <a:outerShdw blurRad="38100" dist="38100" dir="2700000" algn="tl">
                  <a:srgbClr val="000000">
                    <a:alpha val="43137"/>
                  </a:srgbClr>
                </a:outerShdw>
              </a:effectLst>
              <a:latin typeface="思源黑体 CN Bold" panose="020B0800000000000000" charset="-122"/>
              <a:ea typeface="思源黑体 CN Bold" panose="020B0800000000000000" charset="-122"/>
              <a:sym typeface="+mn-ea"/>
            </a:endParaRPr>
          </a:p>
        </p:txBody>
      </p:sp>
      <p:sp>
        <p:nvSpPr>
          <p:cNvPr id="23" name="文本框 22"/>
          <p:cNvSpPr txBox="1"/>
          <p:nvPr>
            <p:custDataLst>
              <p:tags r:id="rId14"/>
            </p:custDataLst>
          </p:nvPr>
        </p:nvSpPr>
        <p:spPr>
          <a:xfrm>
            <a:off x="6569710" y="4046220"/>
            <a:ext cx="3125470" cy="269875"/>
          </a:xfrm>
          <a:prstGeom prst="rect">
            <a:avLst/>
          </a:prstGeom>
          <a:noFill/>
        </p:spPr>
        <p:txBody>
          <a:bodyPr wrap="square" rtlCol="0">
            <a:noAutofit/>
          </a:bodyPr>
          <a:p>
            <a:pPr algn="ctr">
              <a:buClrTx/>
              <a:buSzTx/>
              <a:buFontTx/>
            </a:pPr>
            <a:r>
              <a:rPr lang="zh-CN" altLang="en-US" sz="1400" dirty="0">
                <a:solidFill>
                  <a:schemeClr val="bg1"/>
                </a:solidFill>
                <a:latin typeface="思源黑体 CN Regular" panose="020B0500000000000000" charset="-122"/>
                <a:ea typeface="思源黑体 CN Regular" panose="020B0500000000000000" charset="-122"/>
                <a:sym typeface="+mn-ea"/>
              </a:rPr>
              <a:t> Flash Deals</a:t>
            </a:r>
            <a:endParaRPr lang="zh-CN" altLang="en-US" sz="1400" dirty="0">
              <a:solidFill>
                <a:schemeClr val="bg1"/>
              </a:solidFill>
              <a:latin typeface="思源黑体 CN Regular" panose="020B0500000000000000" charset="-122"/>
              <a:ea typeface="思源黑体 CN Regular" panose="020B0500000000000000" charset="-122"/>
              <a:sym typeface="+mn-ea"/>
            </a:endParaRPr>
          </a:p>
        </p:txBody>
      </p:sp>
      <p:sp>
        <p:nvSpPr>
          <p:cNvPr id="24" name="TextBox 2"/>
          <p:cNvSpPr txBox="1"/>
          <p:nvPr>
            <p:custDataLst>
              <p:tags r:id="rId15"/>
            </p:custDataLst>
          </p:nvPr>
        </p:nvSpPr>
        <p:spPr>
          <a:xfrm>
            <a:off x="6322060" y="4748530"/>
            <a:ext cx="3772535" cy="1003935"/>
          </a:xfrm>
          <a:prstGeom prst="rect">
            <a:avLst/>
          </a:prstGeom>
          <a:noFill/>
        </p:spPr>
        <p:txBody>
          <a:bodyPr wrap="square" rtlCol="0">
            <a:noAutofit/>
          </a:bodyPr>
          <a:p>
            <a:pPr algn="l">
              <a:lnSpc>
                <a:spcPct val="150000"/>
              </a:lnSpc>
            </a:pPr>
            <a:r>
              <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点击【限时抢购（My Shop's Flash Deals）】，进入限时抢购界面。该功能仅适用于限定卖家。</a:t>
            </a:r>
            <a:endParaRPr lang="zh-CN" altLang="en-US" sz="100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8" name="任意多边形 27"/>
          <p:cNvSpPr/>
          <p:nvPr>
            <p:custDataLst>
              <p:tags r:id="rId16"/>
            </p:custDataLst>
          </p:nvPr>
        </p:nvSpPr>
        <p:spPr>
          <a:xfrm rot="180000">
            <a:off x="-132325" y="-93529"/>
            <a:ext cx="920911" cy="216866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 h="3415">
                <a:moveTo>
                  <a:pt x="1450" y="0"/>
                </a:moveTo>
                <a:lnTo>
                  <a:pt x="175" y="3415"/>
                </a:lnTo>
                <a:lnTo>
                  <a:pt x="0" y="76"/>
                </a:lnTo>
                <a:lnTo>
                  <a:pt x="1450"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custDataLst>
              <p:tags r:id="rId17"/>
            </p:custDataLst>
          </p:nvPr>
        </p:nvSpPr>
        <p:spPr>
          <a:xfrm rot="180000">
            <a:off x="-148338" y="-86177"/>
            <a:ext cx="1456257" cy="3429350"/>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 h="5401">
                <a:moveTo>
                  <a:pt x="2293" y="0"/>
                </a:moveTo>
                <a:lnTo>
                  <a:pt x="277" y="5401"/>
                </a:lnTo>
                <a:lnTo>
                  <a:pt x="0" y="120"/>
                </a:lnTo>
                <a:lnTo>
                  <a:pt x="2293"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8" name="任意多边形 37"/>
          <p:cNvSpPr/>
          <p:nvPr>
            <p:custDataLst>
              <p:tags r:id="rId18"/>
            </p:custDataLst>
          </p:nvPr>
        </p:nvSpPr>
        <p:spPr>
          <a:xfrm>
            <a:off x="10187280" y="1710747"/>
            <a:ext cx="2079015" cy="517582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 h="8151">
                <a:moveTo>
                  <a:pt x="3274" y="0"/>
                </a:moveTo>
                <a:lnTo>
                  <a:pt x="3274" y="8151"/>
                </a:lnTo>
                <a:lnTo>
                  <a:pt x="0" y="8151"/>
                </a:lnTo>
                <a:lnTo>
                  <a:pt x="3274"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9" name="任意多边形 38"/>
          <p:cNvSpPr/>
          <p:nvPr>
            <p:custDataLst>
              <p:tags r:id="rId19"/>
            </p:custDataLst>
          </p:nvPr>
        </p:nvSpPr>
        <p:spPr>
          <a:xfrm>
            <a:off x="11421129" y="5057191"/>
            <a:ext cx="960153" cy="1977858"/>
          </a:xfrm>
          <a:custGeom>
            <a:avLst/>
            <a:gdLst>
              <a:gd name="connsiteX0" fmla="*/ 0 w 12565"/>
              <a:gd name="connsiteY0" fmla="*/ 10827 h 10830"/>
              <a:gd name="connsiteX1" fmla="*/ 5616 w 12565"/>
              <a:gd name="connsiteY1" fmla="*/ 8 h 10830"/>
              <a:gd name="connsiteX2" fmla="*/ 12565 w 12565"/>
              <a:gd name="connsiteY2" fmla="*/ 0 h 10830"/>
              <a:gd name="connsiteX3" fmla="*/ 7339 w 12565"/>
              <a:gd name="connsiteY3" fmla="*/ 10830 h 10830"/>
              <a:gd name="connsiteX4" fmla="*/ 0 w 12565"/>
              <a:gd name="connsiteY4" fmla="*/ 10827 h 1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 h="3115">
                <a:moveTo>
                  <a:pt x="1251" y="0"/>
                </a:moveTo>
                <a:lnTo>
                  <a:pt x="1512" y="2982"/>
                </a:lnTo>
                <a:lnTo>
                  <a:pt x="0" y="3115"/>
                </a:lnTo>
                <a:lnTo>
                  <a:pt x="1251" y="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0" name="https://img7.file.cache.docer.com/storage/1636687384714277947/071c0187-9d83-46a8-ab4c-b4a073e8c8aatjwjv2.png" descr="templates\picture_hover\&amp;pky90175846018&amp;"/>
          <p:cNvPicPr>
            <a:picLocks noChangeAspect="1"/>
          </p:cNvPicPr>
          <p:nvPr>
            <p:custDataLst>
              <p:tags r:id="rId20"/>
            </p:custDataLst>
          </p:nvPr>
        </p:nvPicPr>
        <p:blipFill>
          <a:blip r:embed="rId21">
            <a:alphaModFix amt="80000"/>
          </a:blip>
          <a:stretch>
            <a:fillRect/>
          </a:stretch>
        </p:blipFill>
        <p:spPr>
          <a:xfrm>
            <a:off x="10314305" y="5536565"/>
            <a:ext cx="1813560" cy="13271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35013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限时抢购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12915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1【创建限时抢购</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点击【限时抢购（My Shop's Flash Deals）】，进入限时抢购界面。该功能仅适用于限定卖家。</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sp>
        <p:nvSpPr>
          <p:cNvPr id="2" name="圆角矩形 1"/>
          <p:cNvSpPr/>
          <p:nvPr>
            <p:custDataLst>
              <p:tags r:id="rId5"/>
            </p:custDataLst>
          </p:nvPr>
        </p:nvSpPr>
        <p:spPr>
          <a:xfrm>
            <a:off x="1694180" y="2941320"/>
            <a:ext cx="2401570" cy="1633855"/>
          </a:xfrm>
          <a:prstGeom prst="roundRect">
            <a:avLst/>
          </a:prstGeom>
          <a:noFill/>
          <a:ln w="38100" cap="flat" cmpd="sng">
            <a:gradFill>
              <a:gsLst>
                <a:gs pos="0">
                  <a:schemeClr val="accent1">
                    <a:lumMod val="5000"/>
                    <a:lumOff val="95000"/>
                  </a:schemeClr>
                </a:gs>
                <a:gs pos="74000">
                  <a:schemeClr val="accent4"/>
                </a:gs>
                <a:gs pos="83000">
                  <a:srgbClr val="FD8C08"/>
                </a:gs>
                <a:gs pos="100000">
                  <a:srgbClr val="ED7D3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3" name="矩形 2"/>
          <p:cNvSpPr/>
          <p:nvPr>
            <p:custDataLst>
              <p:tags r:id="rId6"/>
            </p:custDataLst>
          </p:nvPr>
        </p:nvSpPr>
        <p:spPr>
          <a:xfrm>
            <a:off x="1931035" y="2941320"/>
            <a:ext cx="2261870" cy="852805"/>
          </a:xfrm>
          <a:prstGeom prst="rect">
            <a:avLst/>
          </a:prstGeom>
        </p:spPr>
        <p:txBody>
          <a:bodyPr wrap="square">
            <a:noAutofit/>
          </a:bodyPr>
          <a:p>
            <a:pPr algn="l">
              <a:lnSpc>
                <a:spcPct val="150000"/>
              </a:lnSpc>
            </a:pPr>
            <a:r>
              <a:rPr lang="en-US" altLang="zh-CN"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                 </a:t>
            </a: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【小提示】</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限时抢购卖家需满足条件如下：</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店铺评分：≥4.5</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Shopee停留天数：≥30.0天</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近30天订单数：≥30单</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a:p>
            <a:pPr algn="just">
              <a:lnSpc>
                <a:spcPct val="150000"/>
              </a:lnSpc>
            </a:pPr>
            <a:r>
              <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rPr>
              <a:t>近30天内独立买家数量：≥30</a:t>
            </a:r>
            <a:endParaRPr lang="zh-CN" altLang="en-US" sz="10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endParaRPr>
          </a:p>
        </p:txBody>
      </p:sp>
      <p:pic>
        <p:nvPicPr>
          <p:cNvPr id="15" name="图片 12"/>
          <p:cNvPicPr>
            <a:picLocks noChangeAspect="1"/>
          </p:cNvPicPr>
          <p:nvPr>
            <p:custDataLst>
              <p:tags r:id="rId7"/>
            </p:custDataLst>
          </p:nvPr>
        </p:nvPicPr>
        <p:blipFill>
          <a:blip r:embed="rId8"/>
          <a:srcRect r="11249" b="33402"/>
          <a:stretch>
            <a:fillRect/>
          </a:stretch>
        </p:blipFill>
        <p:spPr>
          <a:xfrm>
            <a:off x="5023168" y="2829243"/>
            <a:ext cx="5263515" cy="1849755"/>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12"/>
          <p:cNvSpPr/>
          <p:nvPr>
            <p:custDataLst>
              <p:tags r:id="rId1"/>
            </p:custDataLst>
          </p:nvPr>
        </p:nvSpPr>
        <p:spPr>
          <a:xfrm>
            <a:off x="1334135" y="1024890"/>
            <a:ext cx="2350135" cy="577850"/>
          </a:xfrm>
          <a:prstGeom prst="roundRect">
            <a:avLst>
              <a:gd name="adj" fmla="val 50000"/>
            </a:avLst>
          </a:prstGeom>
          <a:gradFill flip="none" rotWithShape="1">
            <a:gsLst>
              <a:gs pos="0">
                <a:srgbClr val="ED7D31"/>
              </a:gs>
              <a:gs pos="100000">
                <a:srgbClr val="FD8C08"/>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dirty="0">
              <a:cs typeface="+mn-ea"/>
            </a:endParaRPr>
          </a:p>
        </p:txBody>
      </p:sp>
      <p:sp>
        <p:nvSpPr>
          <p:cNvPr id="8" name="矩形 7"/>
          <p:cNvSpPr/>
          <p:nvPr/>
        </p:nvSpPr>
        <p:spPr>
          <a:xfrm>
            <a:off x="1200150" y="278754"/>
            <a:ext cx="2895600" cy="460375"/>
          </a:xfrm>
          <a:prstGeom prst="rect">
            <a:avLst/>
          </a:prstGeom>
        </p:spPr>
        <p:txBody>
          <a:bodyPr wrap="square">
            <a:spAutoFit/>
          </a:bodyPr>
          <a:lstStyle/>
          <a:p>
            <a:r>
              <a:rPr lang="zh-CN" altLang="en-US" sz="2400" b="1" spc="300" dirty="0">
                <a:latin typeface="思源黑体 CN Bold" panose="020B0800000000000000" charset="-122"/>
                <a:ea typeface="思源黑体 CN Bold" panose="020B0800000000000000" charset="-122"/>
                <a:cs typeface="思源黑体 CN Bold" panose="020B0800000000000000" charset="-122"/>
              </a:rPr>
              <a:t>步骤一</a:t>
            </a:r>
            <a:r>
              <a:rPr lang="en-US" altLang="zh-CN" sz="2400" b="1" spc="300" dirty="0">
                <a:latin typeface="思源黑体 CN Bold" panose="020B0800000000000000" charset="-122"/>
                <a:ea typeface="思源黑体 CN Bold" panose="020B0800000000000000" charset="-122"/>
                <a:cs typeface="思源黑体 CN Bold" panose="020B0800000000000000" charset="-122"/>
              </a:rPr>
              <a:t> </a:t>
            </a:r>
            <a:r>
              <a:rPr lang="zh-CN" altLang="en-US" sz="2400" b="1" spc="300" dirty="0">
                <a:latin typeface="思源黑体 CN Bold" panose="020B0800000000000000" charset="-122"/>
                <a:ea typeface="思源黑体 CN Bold" panose="020B0800000000000000" charset="-122"/>
                <a:cs typeface="思源黑体 CN Bold" panose="020B0800000000000000" charset="-122"/>
              </a:rPr>
              <a:t>限时抢购</a:t>
            </a:r>
            <a:endParaRPr lang="zh-CN" altLang="en-US" sz="2400" b="1" spc="300" dirty="0">
              <a:latin typeface="思源黑体 CN Bold" panose="020B0800000000000000" charset="-122"/>
              <a:ea typeface="思源黑体 CN Bold" panose="020B0800000000000000" charset="-122"/>
              <a:cs typeface="思源黑体 CN Bold" panose="020B0800000000000000" charset="-122"/>
            </a:endParaRPr>
          </a:p>
        </p:txBody>
      </p:sp>
      <p:sp>
        <p:nvSpPr>
          <p:cNvPr id="9" name="任意多边形: 形状 8"/>
          <p:cNvSpPr/>
          <p:nvPr/>
        </p:nvSpPr>
        <p:spPr>
          <a:xfrm>
            <a:off x="0" y="4490944"/>
            <a:ext cx="12192000" cy="2367057"/>
          </a:xfrm>
          <a:custGeom>
            <a:avLst/>
            <a:gdLst>
              <a:gd name="connsiteX0" fmla="*/ 0 w 12192000"/>
              <a:gd name="connsiteY0" fmla="*/ 0 h 2367057"/>
              <a:gd name="connsiteX1" fmla="*/ 374331 w 12192000"/>
              <a:gd name="connsiteY1" fmla="*/ 191721 h 2367057"/>
              <a:gd name="connsiteX2" fmla="*/ 6096000 w 12192000"/>
              <a:gd name="connsiteY2" fmla="*/ 1493139 h 2367057"/>
              <a:gd name="connsiteX3" fmla="*/ 11817670 w 12192000"/>
              <a:gd name="connsiteY3" fmla="*/ 191721 h 2367057"/>
              <a:gd name="connsiteX4" fmla="*/ 12192000 w 12192000"/>
              <a:gd name="connsiteY4" fmla="*/ 0 h 2367057"/>
              <a:gd name="connsiteX5" fmla="*/ 12192000 w 12192000"/>
              <a:gd name="connsiteY5" fmla="*/ 2367057 h 2367057"/>
              <a:gd name="connsiteX6" fmla="*/ 0 w 12192000"/>
              <a:gd name="connsiteY6" fmla="*/ 2367057 h 236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367057">
                <a:moveTo>
                  <a:pt x="0" y="0"/>
                </a:moveTo>
                <a:lnTo>
                  <a:pt x="374331" y="191721"/>
                </a:lnTo>
                <a:cubicBezTo>
                  <a:pt x="2105222" y="1025750"/>
                  <a:pt x="4046029" y="1493139"/>
                  <a:pt x="6096000" y="1493139"/>
                </a:cubicBezTo>
                <a:cubicBezTo>
                  <a:pt x="8145972" y="1493139"/>
                  <a:pt x="10086778" y="1025750"/>
                  <a:pt x="11817670" y="191721"/>
                </a:cubicBezTo>
                <a:lnTo>
                  <a:pt x="12192000" y="0"/>
                </a:lnTo>
                <a:lnTo>
                  <a:pt x="12192000" y="2367057"/>
                </a:lnTo>
                <a:lnTo>
                  <a:pt x="0" y="2367057"/>
                </a:lnTo>
                <a:close/>
              </a:path>
            </a:pathLst>
          </a:custGeom>
          <a:gradFill flip="none" rotWithShape="1">
            <a:gsLst>
              <a:gs pos="0">
                <a:srgbClr val="FD8C08"/>
              </a:gs>
              <a:gs pos="100000">
                <a:srgbClr val="ED7D31"/>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endParaRPr>
          </a:p>
        </p:txBody>
      </p:sp>
      <p:sp>
        <p:nvSpPr>
          <p:cNvPr id="13" name="椭圆 12"/>
          <p:cNvSpPr/>
          <p:nvPr/>
        </p:nvSpPr>
        <p:spPr>
          <a:xfrm>
            <a:off x="4274554" y="6168946"/>
            <a:ext cx="3663950" cy="495300"/>
          </a:xfrm>
          <a:prstGeom prst="ellipse">
            <a:avLst/>
          </a:prstGeom>
          <a:gradFill>
            <a:gsLst>
              <a:gs pos="100000">
                <a:srgbClr val="FF7A05"/>
              </a:gs>
              <a:gs pos="30000">
                <a:srgbClr val="FFA31F"/>
              </a:gs>
              <a:gs pos="0">
                <a:srgbClr val="FFB300"/>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p:nvSpPr>
        <p:spPr>
          <a:xfrm>
            <a:off x="1454785" y="1134745"/>
            <a:ext cx="2129155" cy="368300"/>
          </a:xfrm>
          <a:prstGeom prst="rect">
            <a:avLst/>
          </a:prstGeom>
        </p:spPr>
        <p:txBody>
          <a:bodyPr wrap="square">
            <a:spAutoFit/>
          </a:bodyPr>
          <a:lstStyle/>
          <a:p>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1【创建限时抢购</a:t>
            </a:r>
            <a:r>
              <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rPr>
              <a:t>】</a:t>
            </a:r>
            <a:endParaRPr lang="zh-CN" altLang="en-US" b="1" dirty="0">
              <a:solidFill>
                <a:schemeClr val="bg1"/>
              </a:solidFill>
              <a:latin typeface="思源黑体 CN Bold" panose="020B0800000000000000" charset="-122"/>
              <a:ea typeface="思源黑体 CN Bold" panose="020B0800000000000000" charset="-122"/>
              <a:cs typeface="思源黑体 CN Bold" panose="020B0800000000000000" charset="-122"/>
            </a:endParaRPr>
          </a:p>
        </p:txBody>
      </p:sp>
      <p:sp>
        <p:nvSpPr>
          <p:cNvPr id="23" name="矩形 22"/>
          <p:cNvSpPr/>
          <p:nvPr/>
        </p:nvSpPr>
        <p:spPr>
          <a:xfrm>
            <a:off x="1331595" y="1765300"/>
            <a:ext cx="10208895" cy="495935"/>
          </a:xfrm>
          <a:prstGeom prst="rect">
            <a:avLst/>
          </a:prstGeom>
        </p:spPr>
        <p:txBody>
          <a:bodyPr wrap="square">
            <a:noAutofit/>
          </a:bodyPr>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单击【创建（+ Create）】创建新的限时抢购。</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a:p>
            <a:pPr>
              <a:lnSpc>
                <a:spcPct val="150000"/>
              </a:lnSpc>
            </a:pPr>
            <a:r>
              <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rPr>
              <a:t>单击 【选择时段（Select Time Slot）】，设置限时抢购时段。</a:t>
            </a:r>
            <a:endParaRPr lang="zh-CN" altLang="en-US" sz="1600" dirty="0">
              <a:solidFill>
                <a:schemeClr val="tx1">
                  <a:lumMod val="65000"/>
                  <a:lumOff val="35000"/>
                </a:schemeClr>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19" name="组合 18"/>
          <p:cNvGrpSpPr/>
          <p:nvPr/>
        </p:nvGrpSpPr>
        <p:grpSpPr>
          <a:xfrm>
            <a:off x="385762" y="326231"/>
            <a:ext cx="542926" cy="366713"/>
            <a:chOff x="380999" y="380999"/>
            <a:chExt cx="542926" cy="366713"/>
          </a:xfrm>
        </p:grpSpPr>
        <p:sp>
          <p:nvSpPr>
            <p:cNvPr id="20" name="矩形: 圆角 3"/>
            <p:cNvSpPr/>
            <p:nvPr>
              <p:custDataLst>
                <p:tags r:id="rId2"/>
              </p:custDataLst>
            </p:nvPr>
          </p:nvSpPr>
          <p:spPr>
            <a:xfrm>
              <a:off x="381000" y="380999"/>
              <a:ext cx="542925"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5" name="矩形: 圆角 4"/>
            <p:cNvSpPr/>
            <p:nvPr>
              <p:custDataLst>
                <p:tags r:id="rId3"/>
              </p:custDataLst>
            </p:nvPr>
          </p:nvSpPr>
          <p:spPr>
            <a:xfrm>
              <a:off x="381000" y="521493"/>
              <a:ext cx="381000"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sp>
          <p:nvSpPr>
            <p:cNvPr id="27" name="矩形: 圆角 5"/>
            <p:cNvSpPr/>
            <p:nvPr>
              <p:custDataLst>
                <p:tags r:id="rId4"/>
              </p:custDataLst>
            </p:nvPr>
          </p:nvSpPr>
          <p:spPr>
            <a:xfrm>
              <a:off x="380999" y="661987"/>
              <a:ext cx="459581" cy="85725"/>
            </a:xfrm>
            <a:prstGeom prst="roundRect">
              <a:avLst>
                <a:gd name="adj" fmla="val 50000"/>
              </a:avLst>
            </a:prstGeom>
            <a:solidFill>
              <a:srgbClr val="FD8C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endParaRPr>
            </a:p>
          </p:txBody>
        </p:sp>
      </p:grpSp>
      <p:pic>
        <p:nvPicPr>
          <p:cNvPr id="16" name="图片 13"/>
          <p:cNvPicPr>
            <a:picLocks noChangeAspect="1"/>
          </p:cNvPicPr>
          <p:nvPr>
            <p:custDataLst>
              <p:tags r:id="rId5"/>
            </p:custDataLst>
          </p:nvPr>
        </p:nvPicPr>
        <p:blipFill>
          <a:blip r:embed="rId6"/>
          <a:srcRect b="23161"/>
          <a:stretch>
            <a:fillRect/>
          </a:stretch>
        </p:blipFill>
        <p:spPr>
          <a:xfrm>
            <a:off x="5193030" y="2261235"/>
            <a:ext cx="4708525" cy="127508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pic>
        <p:nvPicPr>
          <p:cNvPr id="5" name="图片 4"/>
          <p:cNvPicPr>
            <a:picLocks noChangeAspect="1"/>
          </p:cNvPicPr>
          <p:nvPr>
            <p:custDataLst>
              <p:tags r:id="rId7"/>
            </p:custDataLst>
          </p:nvPr>
        </p:nvPicPr>
        <p:blipFill>
          <a:blip r:embed="rId8"/>
          <a:srcRect t="7027" b="37251"/>
          <a:stretch>
            <a:fillRect/>
          </a:stretch>
        </p:blipFill>
        <p:spPr>
          <a:xfrm>
            <a:off x="5193030" y="4301490"/>
            <a:ext cx="4834890" cy="1257300"/>
          </a:xfrm>
          <a:prstGeom prst="rect">
            <a:avLst/>
          </a:prstGeom>
          <a:noFill/>
          <a:ln w="38100">
            <a:gradFill>
              <a:gsLst>
                <a:gs pos="0">
                  <a:schemeClr val="accent1">
                    <a:lumMod val="5000"/>
                    <a:lumOff val="95000"/>
                  </a:schemeClr>
                </a:gs>
                <a:gs pos="74000">
                  <a:schemeClr val="accent4"/>
                </a:gs>
                <a:gs pos="83000">
                  <a:srgbClr val="FD8C08"/>
                </a:gs>
                <a:gs pos="100000">
                  <a:srgbClr val="ED7D31"/>
                </a:gs>
              </a:gsLst>
              <a:lin ang="5400000" scaled="1"/>
            </a:gra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PP_MARK_KEY" val="f00f8721-3b26-426e-8e28-5f101f727e7d"/>
  <p:tag name="COMMONDATA" val="eyJjb3VudCI6MywiaGRpZCI6ImVhODk3Mzc3YmQ2YzJmZDJjOTgxMjdkMmJhMjhmODVhIiwidXNlckNvdW50IjozfQ=="/>
  <p:tag name="commondata" val="eyJjb3VudCI6NCwiaGRpZCI6ImE4N2Q3ZGQwYzhlYjAyYTc1Y2I5OThlMjE0OGEzNWY0IiwidXNlckNvdW50IjoxfQ=="/>
</p:tagLst>
</file>

<file path=ppt/tags/tag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DIAGRAM_VIRTUALLY_FRAME" val="{&quot;height&quot;:331.13165354330704,&quot;left&quot;:111.72614173228347,&quot;top&quot;:158.75,&quot;width&quot;:746.0204724409448}"/>
</p:tagLst>
</file>

<file path=ppt/tags/tag26.xml><?xml version="1.0" encoding="utf-8"?>
<p:tagLst xmlns:p="http://schemas.openxmlformats.org/presentationml/2006/main">
  <p:tag name="KSO_WM_DIAGRAM_VIRTUALLY_FRAME" val="{&quot;height&quot;:331.13165354330704,&quot;left&quot;:111.72614173228347,&quot;top&quot;:158.75,&quot;width&quot;:746.0204724409448}"/>
</p:tagLst>
</file>

<file path=ppt/tags/tag27.xml><?xml version="1.0" encoding="utf-8"?>
<p:tagLst xmlns:p="http://schemas.openxmlformats.org/presentationml/2006/main">
  <p:tag name="KSO_WM_DIAGRAM_VIRTUALLY_FRAME" val="{&quot;height&quot;:331.13165354330704,&quot;left&quot;:111.72614173228347,&quot;top&quot;:158.75,&quot;width&quot;:746.0204724409448}"/>
</p:tagLst>
</file>

<file path=ppt/tags/tag28.xml><?xml version="1.0" encoding="utf-8"?>
<p:tagLst xmlns:p="http://schemas.openxmlformats.org/presentationml/2006/main">
  <p:tag name="KSO_WM_DIAGRAM_VIRTUALLY_FRAME" val="{&quot;height&quot;:331.13165354330704,&quot;left&quot;:111.72614173228347,&quot;top&quot;:158.75,&quot;width&quot;:746.0204724409448}"/>
</p:tagLst>
</file>

<file path=ppt/tags/tag29.xml><?xml version="1.0" encoding="utf-8"?>
<p:tagLst xmlns:p="http://schemas.openxmlformats.org/presentationml/2006/main">
  <p:tag name="KSO_WM_DIAGRAM_VIRTUALLY_FRAME" val="{&quot;height&quot;:331.13165354330704,&quot;left&quot;:111.72614173228347,&quot;top&quot;:158.75,&quot;width&quot;:746.020472440944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331.13165354330704,&quot;left&quot;:111.72614173228347,&quot;top&quot;:158.75,&quot;width&quot;:746.0204724409448}"/>
</p:tagLst>
</file>

<file path=ppt/tags/tag31.xml><?xml version="1.0" encoding="utf-8"?>
<p:tagLst xmlns:p="http://schemas.openxmlformats.org/presentationml/2006/main">
  <p:tag name="KSO_WM_DIAGRAM_VIRTUALLY_FRAME" val="{&quot;height&quot;:331.13165354330704,&quot;left&quot;:111.72614173228347,&quot;top&quot;:158.75,&quot;width&quot;:746.0204724409448}"/>
</p:tagLst>
</file>

<file path=ppt/tags/tag32.xml><?xml version="1.0" encoding="utf-8"?>
<p:tagLst xmlns:p="http://schemas.openxmlformats.org/presentationml/2006/main">
  <p:tag name="KSO_WM_DIAGRAM_VIRTUALLY_FRAME" val="{&quot;height&quot;:331.13165354330704,&quot;left&quot;:111.72614173228347,&quot;top&quot;:158.75,&quot;width&quot;:746.0204724409448}"/>
</p:tagLst>
</file>

<file path=ppt/tags/tag33.xml><?xml version="1.0" encoding="utf-8"?>
<p:tagLst xmlns:p="http://schemas.openxmlformats.org/presentationml/2006/main">
  <p:tag name="KSO_WM_DIAGRAM_VIRTUALLY_FRAME" val="{&quot;height&quot;:331.13165354330704,&quot;left&quot;:111.72614173228347,&quot;top&quot;:158.75,&quot;width&quot;:746.0204724409448}"/>
</p:tagLst>
</file>

<file path=ppt/tags/tag34.xml><?xml version="1.0" encoding="utf-8"?>
<p:tagLst xmlns:p="http://schemas.openxmlformats.org/presentationml/2006/main">
  <p:tag name="KSO_WM_DIAGRAM_VIRTUALLY_FRAME" val="{&quot;height&quot;:331.13165354330704,&quot;left&quot;:111.72614173228347,&quot;top&quot;:158.75,&quot;width&quot;:746.0204724409448}"/>
</p:tagLst>
</file>

<file path=ppt/tags/tag35.xml><?xml version="1.0" encoding="utf-8"?>
<p:tagLst xmlns:p="http://schemas.openxmlformats.org/presentationml/2006/main">
  <p:tag name="KSO_WM_DIAGRAM_VIRTUALLY_FRAME" val="{&quot;height&quot;:331.13165354330704,&quot;left&quot;:111.72614173228347,&quot;top&quot;:158.75,&quot;width&quot;:746.0204724409448}"/>
</p:tagLst>
</file>

<file path=ppt/tags/tag36.xml><?xml version="1.0" encoding="utf-8"?>
<p:tagLst xmlns:p="http://schemas.openxmlformats.org/presentationml/2006/main">
  <p:tag name="KSO_WM_DIAGRAM_VIRTUALLY_FRAME" val="{&quot;height&quot;:331.13165354330704,&quot;left&quot;:111.72614173228347,&quot;top&quot;:158.75,&quot;width&quot;:746.0204724409448}"/>
</p:tagLst>
</file>

<file path=ppt/tags/tag37.xml><?xml version="1.0" encoding="utf-8"?>
<p:tagLst xmlns:p="http://schemas.openxmlformats.org/presentationml/2006/main">
  <p:tag name="KSO_WM_DIAGRAM_VIRTUALLY_FRAME" val="{&quot;height&quot;:331.13165354330704,&quot;left&quot;:111.72614173228347,&quot;top&quot;:158.75,&quot;width&quot;:746.0204724409448}"/>
</p:tagLst>
</file>

<file path=ppt/tags/tag38.xml><?xml version="1.0" encoding="utf-8"?>
<p:tagLst xmlns:p="http://schemas.openxmlformats.org/presentationml/2006/main">
  <p:tag name="KSO_WM_DIAGRAM_VIRTUALLY_FRAME" val="{&quot;height&quot;:331.13165354330704,&quot;left&quot;:111.72614173228347,&quot;top&quot;:158.75,&quot;width&quot;:746.0204724409448}"/>
</p:tagLst>
</file>

<file path=ppt/tags/tag39.xml><?xml version="1.0" encoding="utf-8"?>
<p:tagLst xmlns:p="http://schemas.openxmlformats.org/presentationml/2006/main">
  <p:tag name="KSO_WM_DIAGRAM_VIRTUALLY_FRAME" val="{&quot;height&quot;:331.13165354330704,&quot;left&quot;:111.72614173228347,&quot;top&quot;:158.75,&quot;width&quot;:746.0204724409448}"/>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31.13165354330704,&quot;left&quot;:111.72614173228347,&quot;top&quot;:158.75,&quot;width&quot;:746.0204724409448}"/>
</p:tagLst>
</file>

<file path=ppt/tags/tag41.xml><?xml version="1.0" encoding="utf-8"?>
<p:tagLst xmlns:p="http://schemas.openxmlformats.org/presentationml/2006/main">
  <p:tag name="KSO_WM_DIAGRAM_VIRTUALLY_FRAME" val="{&quot;height&quot;:331.13165354330704,&quot;left&quot;:111.72614173228347,&quot;top&quot;:158.75,&quot;width&quot;:746.0204724409448}"/>
</p:tagLst>
</file>

<file path=ppt/tags/tag42.xml><?xml version="1.0" encoding="utf-8"?>
<p:tagLst xmlns:p="http://schemas.openxmlformats.org/presentationml/2006/main">
  <p:tag name="KSO_WM_DIAGRAM_VIRTUALLY_FRAME" val="{&quot;height&quot;:331.13165354330704,&quot;left&quot;:111.72614173228347,&quot;top&quot;:158.75,&quot;width&quot;:746.0204724409448}"/>
</p:tagLst>
</file>

<file path=ppt/tags/tag43.xml><?xml version="1.0" encoding="utf-8"?>
<p:tagLst xmlns:p="http://schemas.openxmlformats.org/presentationml/2006/main">
  <p:tag name="KSO_WM_DIAGRAM_VIRTUALLY_FRAME" val="{&quot;height&quot;:331.13165354330704,&quot;left&quot;:111.72614173228347,&quot;top&quot;:158.75,&quot;width&quot;:746.0204724409448}"/>
</p:tagLst>
</file>

<file path=ppt/tags/tag44.xml><?xml version="1.0" encoding="utf-8"?>
<p:tagLst xmlns:p="http://schemas.openxmlformats.org/presentationml/2006/main">
  <p:tag name="KSO_WM_DIAGRAM_VIRTUALLY_FRAME" val="{&quot;height&quot;:331.13165354330704,&quot;left&quot;:111.72614173228347,&quot;top&quot;:158.75,&quot;width&quot;:746.0204724409448}"/>
</p:tagLst>
</file>

<file path=ppt/tags/tag45.xml><?xml version="1.0" encoding="utf-8"?>
<p:tagLst xmlns:p="http://schemas.openxmlformats.org/presentationml/2006/main">
  <p:tag name="KSO_WM_DIAGRAM_VIRTUALLY_FRAME" val="{&quot;height&quot;:331.13165354330704,&quot;left&quot;:111.72614173228347,&quot;top&quot;:158.75,&quot;width&quot;:746.0204724409448}"/>
</p:tagLst>
</file>

<file path=ppt/tags/tag46.xml><?xml version="1.0" encoding="utf-8"?>
<p:tagLst xmlns:p="http://schemas.openxmlformats.org/presentationml/2006/main">
  <p:tag name="KSO_WM_DIAGRAM_VIRTUALLY_FRAME" val="{&quot;height&quot;:331.13165354330704,&quot;left&quot;:111.72614173228347,&quot;top&quot;:158.75,&quot;width&quot;:746.0204724409448}"/>
</p:tagLst>
</file>

<file path=ppt/tags/tag47.xml><?xml version="1.0" encoding="utf-8"?>
<p:tagLst xmlns:p="http://schemas.openxmlformats.org/presentationml/2006/main">
  <p:tag name="KSO_WM_DIAGRAM_VIRTUALLY_FRAME" val="{&quot;height&quot;:331.13165354330704,&quot;left&quot;:111.72614173228347,&quot;top&quot;:158.75,&quot;width&quot;:746.0204724409448}"/>
</p:tagLst>
</file>

<file path=ppt/tags/tag48.xml><?xml version="1.0" encoding="utf-8"?>
<p:tagLst xmlns:p="http://schemas.openxmlformats.org/presentationml/2006/main">
  <p:tag name="KSO_WM_DIAGRAM_VIRTUALLY_FRAME" val="{&quot;height&quot;:331.13165354330704,&quot;left&quot;:111.72614173228347,&quot;top&quot;:158.75,&quot;width&quot;:746.0204724409448}"/>
</p:tagLst>
</file>

<file path=ppt/tags/tag49.xml><?xml version="1.0" encoding="utf-8"?>
<p:tagLst xmlns:p="http://schemas.openxmlformats.org/presentationml/2006/main">
  <p:tag name="KSO_WM_DIAGRAM_VIRTUALLY_FRAME" val="{&quot;height&quot;:331.13165354330704,&quot;left&quot;:111.72614173228347,&quot;top&quot;:158.75,&quot;width&quot;:746.020472440944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331.13165354330704,&quot;left&quot;:111.72614173228347,&quot;top&quot;:158.75,&quot;width&quot;:746.0204724409448}"/>
</p:tagLst>
</file>

<file path=ppt/tags/tag51.xml><?xml version="1.0" encoding="utf-8"?>
<p:tagLst xmlns:p="http://schemas.openxmlformats.org/presentationml/2006/main">
  <p:tag name="KSO_WM_DIAGRAM_VIRTUALLY_FRAME" val="{&quot;height&quot;:331.13165354330704,&quot;left&quot;:111.72614173228347,&quot;top&quot;:158.75,&quot;width&quot;:746.0204724409448}"/>
</p:tagLst>
</file>

<file path=ppt/tags/tag52.xml><?xml version="1.0" encoding="utf-8"?>
<p:tagLst xmlns:p="http://schemas.openxmlformats.org/presentationml/2006/main">
  <p:tag name="KSO_WM_DIAGRAM_VIRTUALLY_FRAME" val="{&quot;height&quot;:331.13165354330704,&quot;left&quot;:111.72614173228347,&quot;top&quot;:158.75,&quot;width&quot;:746.0204724409448}"/>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cpkobeo">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34D99"/>
            </a:gs>
            <a:gs pos="100000">
              <a:srgbClr val="0B50DC"/>
            </a:gs>
          </a:gsLst>
          <a:lin ang="2700000" scaled="1"/>
          <a:tileRect/>
        </a:gradFill>
        <a:ln w="1905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2409</Words>
  <Application>WPS 演示</Application>
  <PresentationFormat>宽屏</PresentationFormat>
  <Paragraphs>221</Paragraphs>
  <Slides>19</Slides>
  <Notes>1</Notes>
  <HiddenSlides>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Arial</vt:lpstr>
      <vt:lpstr>宋体</vt:lpstr>
      <vt:lpstr>Wingdings</vt:lpstr>
      <vt:lpstr>汉仪雅酷黑 45W</vt:lpstr>
      <vt:lpstr>思源黑体 CN Medium</vt:lpstr>
      <vt:lpstr>思源黑体 CN Bold</vt:lpstr>
      <vt:lpstr>思源黑体 CN Regular</vt:lpstr>
      <vt:lpstr>思源黑体 CN Normal</vt:lpstr>
      <vt:lpstr>思源宋体 CN Heavy</vt:lpstr>
      <vt:lpstr>汉仪雅酷黑 75W</vt:lpstr>
      <vt:lpstr>黑体</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WPS_1697081618</cp:lastModifiedBy>
  <cp:revision>225</cp:revision>
  <dcterms:created xsi:type="dcterms:W3CDTF">2024-03-21T07:59:00Z</dcterms:created>
  <dcterms:modified xsi:type="dcterms:W3CDTF">2024-03-27T06:23:18Z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KSOTemplateUUID">
    <vt:lpwstr>v1.0_mb_1I1ZMkAm0fRRIb3ZDtMrYw==</vt:lpwstr>
  </property>
  <property fmtid="{D5CDD505-2E9C-101B-9397-08002B2CF9AE}" pid="4" name="ICV">
    <vt:lpwstr>90E0E9397118EC023581EE653B397271_43</vt:lpwstr>
  </property>
</Properties>
</file>